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5" r:id="rId3"/>
    <p:sldId id="283" r:id="rId4"/>
    <p:sldId id="282" r:id="rId5"/>
    <p:sldId id="268" r:id="rId6"/>
    <p:sldId id="278" r:id="rId7"/>
    <p:sldId id="289" r:id="rId8"/>
    <p:sldId id="272" r:id="rId9"/>
    <p:sldId id="256" r:id="rId10"/>
    <p:sldId id="286" r:id="rId11"/>
    <p:sldId id="270" r:id="rId12"/>
    <p:sldId id="267" r:id="rId13"/>
    <p:sldId id="288" r:id="rId14"/>
    <p:sldId id="265" r:id="rId15"/>
    <p:sldId id="269" r:id="rId16"/>
    <p:sldId id="290" r:id="rId17"/>
    <p:sldId id="291" r:id="rId18"/>
    <p:sldId id="279" r:id="rId19"/>
    <p:sldId id="280" r:id="rId20"/>
    <p:sldId id="257" r:id="rId21"/>
    <p:sldId id="258" r:id="rId22"/>
    <p:sldId id="271" r:id="rId23"/>
    <p:sldId id="263" r:id="rId24"/>
    <p:sldId id="264" r:id="rId25"/>
    <p:sldId id="262" r:id="rId26"/>
    <p:sldId id="273" r:id="rId27"/>
    <p:sldId id="274" r:id="rId28"/>
    <p:sldId id="275" r:id="rId29"/>
    <p:sldId id="259" r:id="rId30"/>
    <p:sldId id="260" r:id="rId31"/>
    <p:sldId id="276" r:id="rId32"/>
    <p:sldId id="277" r:id="rId33"/>
    <p:sldId id="261" r:id="rId34"/>
    <p:sldId id="266" r:id="rId35"/>
    <p:sldId id="287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8F8"/>
    <a:srgbClr val="CAA3F1"/>
    <a:srgbClr val="255F66"/>
    <a:srgbClr val="2C4A58"/>
    <a:srgbClr val="226A78"/>
    <a:srgbClr val="00753A"/>
    <a:srgbClr val="F7F7F9"/>
    <a:srgbClr val="FCFCFE"/>
    <a:srgbClr val="F5F3F6"/>
    <a:srgbClr val="B1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19FA2-FAED-408F-91E3-ABFF1C342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A8A3F-1562-4FD8-A1EE-D307A8E1E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F4412-4279-44E2-91C9-AD422171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4AC5B-D868-477F-846B-ACD6EA8C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BE35A-6ECB-4DFC-AF58-042A4C2A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A849-AE0D-466B-8086-86C60809B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E3232-62C2-40D1-AC3E-31F2DFA50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E1ECB-EC8B-4E3C-8DA9-8729BA8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10A71-9B2D-4C44-9872-4D65C607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0AEE4-0946-424E-943E-75576676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1B1D99-C8C5-44F4-82B5-2ED37A136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272EF-A745-48A4-BEDA-70E10002A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D60E4-A5A7-4632-89B4-677DEE1A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F0384-3A01-4A1D-A852-4F151113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342A6-099F-4E4A-A210-400C81492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2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DA79-0A43-4A93-8CD7-E9DCAC3B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A031E-0C75-43F1-8CDE-A549AC89A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C5706-A9B2-492B-8EE7-2D7C22FDD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7D13A-AC6F-4D60-9914-D0136C25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0341D-D578-4A00-AC03-6D44B12F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8421-5635-486C-B7E3-00D7D60AE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B680B-51EE-4CD8-93AA-FD453EFB2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A4E64-9723-4CD7-9C0D-B0D49DCB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C53D0-6753-4A84-8421-A4A7B141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475B-EE1D-48A7-87D0-C23ECAD1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0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AFE0-C13A-4265-B3C8-BAAFE118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07B56-1974-4BA7-ABED-B583E61C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C03BE-B459-4CFC-AFB3-C790F4F1A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F481F-9155-4D76-9959-BD2B0371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38532-E073-43C2-A716-A362D9A50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725F2-4FE8-455A-B560-5291EA9D6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8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68A-0958-4C53-B9FC-B6D60EC14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498AD-E908-4E3A-8AD4-1E6DEAE29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E2462-5FEF-4D53-A912-00625D2AE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43A4A-24BC-4E68-8B85-D48A35984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1F53E-B6E4-4D3D-A65E-1C25EBE2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F41406-F23F-4406-9E71-61A6A8B8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A3B9D0-6850-4D32-AF09-CCF9E949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0D3E13-A641-4702-B240-FD53187C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98AF-C0BB-403C-A46C-FADC6C8A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D8959-9C94-44B3-A5B8-2FE86C68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306AA-D6A4-4391-8B21-B4AFA0148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AB721-13F8-4672-B4F8-D2DB92CB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8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F36F0-1C55-40E4-9838-4804E1FB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249F6-4247-4E42-89C4-EA890907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932D7-F0CF-4C01-9829-A42F2A0A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E38-8A07-4C32-9297-31E5EEF6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027E-B928-40CF-B288-159C8C12B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2A94C-FCCF-493E-BBA1-A231ECA42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E0B86-99B7-4346-951F-CE8E8554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8629-035C-4CBE-A25E-552945C7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0FB9D-3809-4D30-82E4-E3D802B5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4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1CED-FF88-400A-AD17-FD8084B3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BE521-3AFC-4058-8360-2A3DB858D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B3170-C195-47FD-9188-911310EB2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24457-2BDE-4E2B-82E8-8A1F202C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43905-2EF0-464D-9BDF-5336F4B7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D29A1-5F8E-4202-97BB-C1C2A216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AB96E-323A-448A-AA46-D8C561DF9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D1055-7BA8-4975-891C-9F7F49C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9602A-8CBF-4F65-93F2-8DAB183E6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1C9FE-F1AE-488C-A587-17020D7FCB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348AA-C591-477D-827A-E7C8DA3B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74FE1-0BC8-42C2-8BCA-4163FEAA7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6BB7-F4DF-46A1-A768-82491E7DB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3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96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t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9A09000-7D8B-44F0-BDB0-F7DD4C834363}"/>
              </a:ext>
            </a:extLst>
          </p:cNvPr>
          <p:cNvGrpSpPr/>
          <p:nvPr/>
        </p:nvGrpSpPr>
        <p:grpSpPr>
          <a:xfrm>
            <a:off x="499586" y="677705"/>
            <a:ext cx="5161120" cy="3944301"/>
            <a:chOff x="499586" y="677705"/>
            <a:chExt cx="5161120" cy="39443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B3741A-DD27-4588-B016-FC93B97DC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6894" y="1988819"/>
              <a:ext cx="1308060" cy="134112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3241C7-9042-4105-9258-2E37D9293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7370" y="679132"/>
              <a:ext cx="1310640" cy="13106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982159-3FD0-4BB0-B53A-C86331531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3445" y="3295649"/>
              <a:ext cx="1295399" cy="13258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6DAB92-F106-4BA3-A60C-45F0EB486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233" t="7066" r="-2949" b="10933"/>
            <a:stretch/>
          </p:blipFill>
          <p:spPr>
            <a:xfrm>
              <a:off x="499586" y="3310890"/>
              <a:ext cx="1388131" cy="13106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CF2FEB-0E54-40AD-AC5D-97E096EC3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24" y="1985010"/>
              <a:ext cx="1324112" cy="13296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F639FE-3CE3-4E83-8099-33E8EBE1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4036" y="3313746"/>
              <a:ext cx="1295540" cy="13082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F1555E-1039-434F-B2F6-D6881C00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23113" y="1981200"/>
              <a:ext cx="1318260" cy="13182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E06CB9-E045-4352-883C-E34AD4C70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2447" y="678183"/>
              <a:ext cx="1318259" cy="13101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A77EBA-C8A6-4D6E-9249-2DDA811D0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468" r="7933" b="8934"/>
            <a:stretch/>
          </p:blipFill>
          <p:spPr>
            <a:xfrm>
              <a:off x="3126443" y="677705"/>
              <a:ext cx="1217571" cy="13106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19FC5B-ECC8-4D52-949F-459DC0191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47884" y="1989294"/>
              <a:ext cx="1312822" cy="13101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2905F6-EC0E-4D62-B5A0-DC4B7DB4E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9586" y="678180"/>
              <a:ext cx="1318199" cy="13106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FC0955-D910-46FD-9C95-60061E88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45304" y="3299456"/>
              <a:ext cx="1315402" cy="132207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47887F-D961-4342-B10C-C4C705EB164D}"/>
              </a:ext>
            </a:extLst>
          </p:cNvPr>
          <p:cNvGrpSpPr/>
          <p:nvPr/>
        </p:nvGrpSpPr>
        <p:grpSpPr>
          <a:xfrm>
            <a:off x="2567524" y="4333643"/>
            <a:ext cx="8804417" cy="2223845"/>
            <a:chOff x="2567524" y="4333643"/>
            <a:chExt cx="8804417" cy="22238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090674-19FD-4AA8-9439-DB0F86A81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3478" y="4353641"/>
              <a:ext cx="2938463" cy="22038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354477-FD44-4168-9D72-0AF792C8C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04"/>
            <a:stretch/>
          </p:blipFill>
          <p:spPr>
            <a:xfrm>
              <a:off x="2567524" y="4333643"/>
              <a:ext cx="2932977" cy="22198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D93EC3-22A5-4028-AA86-621C1B862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9" r="11947"/>
            <a:stretch/>
          </p:blipFill>
          <p:spPr>
            <a:xfrm>
              <a:off x="5500501" y="4353641"/>
              <a:ext cx="2932977" cy="219983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E04128C-43AD-4137-91D8-12BFC5CC16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61598" y="118110"/>
            <a:ext cx="3464169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0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10C598-20BE-4D5A-9892-11A33725184E}"/>
              </a:ext>
            </a:extLst>
          </p:cNvPr>
          <p:cNvGrpSpPr/>
          <p:nvPr/>
        </p:nvGrpSpPr>
        <p:grpSpPr>
          <a:xfrm>
            <a:off x="3476625" y="651510"/>
            <a:ext cx="5238749" cy="3577590"/>
            <a:chOff x="3476625" y="651510"/>
            <a:chExt cx="5238749" cy="35775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96B297-7553-41AE-A98E-1746C3F16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" t="4399" r="-641" b="14803"/>
            <a:stretch/>
          </p:blipFill>
          <p:spPr>
            <a:xfrm>
              <a:off x="3476625" y="651510"/>
              <a:ext cx="5238749" cy="357759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83C345-FEC8-48CC-B039-62A5D8C3571D}"/>
                </a:ext>
              </a:extLst>
            </p:cNvPr>
            <p:cNvSpPr/>
            <p:nvPr/>
          </p:nvSpPr>
          <p:spPr>
            <a:xfrm>
              <a:off x="4034556" y="1355433"/>
              <a:ext cx="4086808" cy="2200638"/>
            </a:xfrm>
            <a:prstGeom prst="rect">
              <a:avLst/>
            </a:prstGeom>
            <a:solidFill>
              <a:srgbClr val="9E6AF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4C7C29-CE3E-4B54-8C9B-54058EB2AE47}"/>
                </a:ext>
              </a:extLst>
            </p:cNvPr>
            <p:cNvSpPr txBox="1"/>
            <p:nvPr/>
          </p:nvSpPr>
          <p:spPr>
            <a:xfrm>
              <a:off x="4331970" y="1564228"/>
              <a:ext cx="351025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b="1" dirty="0">
                  <a:solidFill>
                    <a:schemeClr val="bg1"/>
                  </a:solidFill>
                  <a:latin typeface="Bodoni MT Black" panose="02070A03080606020203" pitchFamily="18" charset="0"/>
                </a:rPr>
                <a:t>What a great way to nurture the soul during this difficult time</a:t>
              </a:r>
              <a:r>
                <a:rPr lang="en-CA" sz="2800" b="1" dirty="0">
                  <a:solidFill>
                    <a:schemeClr val="bg1"/>
                  </a:solidFill>
                  <a:latin typeface="Apple Chancery" panose="03020702040506060504" pitchFamily="66" charset="0"/>
                </a:rPr>
                <a:t>!</a:t>
              </a:r>
              <a:endParaRPr lang="en-US" sz="2800" b="1" dirty="0">
                <a:solidFill>
                  <a:schemeClr val="bg1"/>
                </a:solidFill>
                <a:latin typeface="Apple Chancery" panose="03020702040506060504" pitchFamily="66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8F3750-CF7D-4324-8D15-E5F1537DE18C}"/>
                </a:ext>
              </a:extLst>
            </p:cNvPr>
            <p:cNvSpPr/>
            <p:nvPr/>
          </p:nvSpPr>
          <p:spPr>
            <a:xfrm>
              <a:off x="4099873" y="1497928"/>
              <a:ext cx="3937518" cy="1880057"/>
            </a:xfrm>
            <a:prstGeom prst="rect">
              <a:avLst/>
            </a:prstGeom>
            <a:noFill/>
            <a:ln w="38100">
              <a:solidFill>
                <a:srgbClr val="D5C2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60C4DF-E14B-4D8A-94D1-C435BA7EC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" y="4088859"/>
            <a:ext cx="4286250" cy="24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378A2-D9EE-45C5-B371-799A00840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179" y="3444285"/>
            <a:ext cx="4286251" cy="30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32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39436B0-7786-4B25-86D2-D7AD57822887}"/>
              </a:ext>
            </a:extLst>
          </p:cNvPr>
          <p:cNvGrpSpPr/>
          <p:nvPr/>
        </p:nvGrpSpPr>
        <p:grpSpPr>
          <a:xfrm>
            <a:off x="127635" y="0"/>
            <a:ext cx="6153150" cy="4352925"/>
            <a:chOff x="3019425" y="1252537"/>
            <a:chExt cx="6153150" cy="43529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0C9A33-E337-4C92-BE8F-93174560A2F5}"/>
                </a:ext>
              </a:extLst>
            </p:cNvPr>
            <p:cNvGrpSpPr/>
            <p:nvPr/>
          </p:nvGrpSpPr>
          <p:grpSpPr>
            <a:xfrm>
              <a:off x="3019425" y="1252537"/>
              <a:ext cx="6153150" cy="4352925"/>
              <a:chOff x="3019425" y="1252537"/>
              <a:chExt cx="6153150" cy="435292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E0D5BB9-193E-4122-8F98-B425124CD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9425" y="1252537"/>
                <a:ext cx="6153150" cy="435292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35E64E-C52E-4066-830D-DE80B8804414}"/>
                  </a:ext>
                </a:extLst>
              </p:cNvPr>
              <p:cNvSpPr txBox="1"/>
              <p:nvPr/>
            </p:nvSpPr>
            <p:spPr>
              <a:xfrm>
                <a:off x="3148250" y="1990812"/>
                <a:ext cx="58954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Bring this email </a:t>
                </a: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to </a:t>
                </a:r>
                <a:r>
                  <a:rPr lang="en-US" sz="3200" b="1" dirty="0" err="1">
                    <a:latin typeface="Albertus Extra Bold" panose="020E0802040304020204" pitchFamily="34" charset="0"/>
                  </a:rPr>
                  <a:t>Thomsens</a:t>
                </a:r>
                <a:endParaRPr lang="en-US" sz="3200" dirty="0">
                  <a:latin typeface="Albertus Extra Bold" panose="020E0802040304020204" pitchFamily="34" charset="0"/>
                </a:endParaRP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June 23rd - June 30th </a:t>
                </a:r>
                <a:endParaRPr lang="en-US" sz="3200" dirty="0">
                  <a:latin typeface="Albertus Extra Bold" panose="020E0802040304020204" pitchFamily="34" charset="0"/>
                </a:endParaRP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for $5 FREE </a:t>
                </a: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Instant Green.</a:t>
                </a:r>
                <a:endParaRPr lang="en-US" sz="3200" dirty="0">
                  <a:latin typeface="Albertus Extra Bold" panose="020E0802040304020204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A4A102-D96F-4878-AB85-6EAF693A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021" y="4512152"/>
              <a:ext cx="1569956" cy="58611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80E24C-5BE1-43E4-8417-C9A218D7AD4E}"/>
              </a:ext>
            </a:extLst>
          </p:cNvPr>
          <p:cNvGrpSpPr/>
          <p:nvPr/>
        </p:nvGrpSpPr>
        <p:grpSpPr>
          <a:xfrm>
            <a:off x="6163269" y="102870"/>
            <a:ext cx="6153150" cy="4352925"/>
            <a:chOff x="3019425" y="1252537"/>
            <a:chExt cx="6153150" cy="43529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3DB5D2-676C-488B-A9C8-EC93F04FBE35}"/>
                </a:ext>
              </a:extLst>
            </p:cNvPr>
            <p:cNvGrpSpPr/>
            <p:nvPr/>
          </p:nvGrpSpPr>
          <p:grpSpPr>
            <a:xfrm>
              <a:off x="3019425" y="1252537"/>
              <a:ext cx="6153150" cy="4352925"/>
              <a:chOff x="3019425" y="1252537"/>
              <a:chExt cx="6153150" cy="435292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99710D5-8109-4D6E-97B0-3911C06DC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9425" y="1252537"/>
                <a:ext cx="6153150" cy="435292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631370-9B73-44BD-A68A-676B01BFBA43}"/>
                  </a:ext>
                </a:extLst>
              </p:cNvPr>
              <p:cNvSpPr txBox="1"/>
              <p:nvPr/>
            </p:nvSpPr>
            <p:spPr>
              <a:xfrm>
                <a:off x="3148250" y="1990812"/>
                <a:ext cx="58954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Bring this coupon </a:t>
                </a: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to </a:t>
                </a:r>
                <a:r>
                  <a:rPr lang="en-US" sz="3200" b="1" dirty="0" err="1">
                    <a:latin typeface="Albertus Extra Bold" panose="020E0802040304020204" pitchFamily="34" charset="0"/>
                  </a:rPr>
                  <a:t>Thomsens</a:t>
                </a:r>
                <a:endParaRPr lang="en-US" sz="3200" dirty="0">
                  <a:latin typeface="Albertus Extra Bold" panose="020E0802040304020204" pitchFamily="34" charset="0"/>
                </a:endParaRP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June 21-30 </a:t>
                </a:r>
                <a:endParaRPr lang="en-US" sz="3200" dirty="0">
                  <a:latin typeface="Albertus Extra Bold" panose="020E0802040304020204" pitchFamily="34" charset="0"/>
                </a:endParaRP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for $5 FREE </a:t>
                </a:r>
              </a:p>
              <a:p>
                <a:pPr algn="ctr"/>
                <a:r>
                  <a:rPr lang="en-US" sz="3200" b="1" dirty="0">
                    <a:latin typeface="Albertus Extra Bold" panose="020E0802040304020204" pitchFamily="34" charset="0"/>
                  </a:rPr>
                  <a:t>Instant Green.</a:t>
                </a:r>
                <a:endParaRPr lang="en-US" sz="3200" dirty="0">
                  <a:latin typeface="Albertus Extra Bold" panose="020E0802040304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0B8E16-A3F2-4B03-B25F-05D0860EC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021" y="4512152"/>
              <a:ext cx="1569956" cy="58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72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B988722-1563-4BB4-A6FF-E18B030D0B56}"/>
              </a:ext>
            </a:extLst>
          </p:cNvPr>
          <p:cNvGrpSpPr/>
          <p:nvPr/>
        </p:nvGrpSpPr>
        <p:grpSpPr>
          <a:xfrm>
            <a:off x="62150" y="253399"/>
            <a:ext cx="5098211" cy="4951562"/>
            <a:chOff x="439947" y="759125"/>
            <a:chExt cx="5098211" cy="49515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3C118-F90C-4CC1-B8A9-51998158A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7" t="12327" r="10964" b="15472"/>
            <a:stretch/>
          </p:blipFill>
          <p:spPr>
            <a:xfrm>
              <a:off x="439947" y="759125"/>
              <a:ext cx="5098211" cy="49515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0380B9-8E08-4187-A52B-D9BE9311E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522" b="79457" l="3533" r="95245">
                          <a14:foregroundMark x1="12092" y1="44130" x2="12092" y2="44130"/>
                          <a14:foregroundMark x1="8424" y1="41848" x2="8424" y2="41848"/>
                          <a14:foregroundMark x1="10734" y1="25870" x2="10734" y2="25870"/>
                          <a14:foregroundMark x1="32065" y1="18587" x2="32065" y2="18587"/>
                          <a14:foregroundMark x1="60326" y1="21522" x2="60326" y2="21522"/>
                          <a14:foregroundMark x1="68886" y1="17717" x2="68886" y2="17717"/>
                          <a14:foregroundMark x1="81658" y1="27174" x2="81658" y2="27174"/>
                          <a14:foregroundMark x1="64674" y1="38696" x2="64674" y2="38696"/>
                          <a14:foregroundMark x1="91440" y1="29130" x2="91440" y2="29130"/>
                          <a14:foregroundMark x1="90489" y1="34891" x2="90489" y2="34891"/>
                          <a14:foregroundMark x1="86413" y1="48478" x2="86413" y2="48478"/>
                          <a14:foregroundMark x1="49049" y1="79457" x2="49049" y2="79457"/>
                          <a14:foregroundMark x1="7337" y1="32717" x2="7337" y2="32717"/>
                          <a14:foregroundMark x1="91033" y1="33804" x2="91033" y2="33804"/>
                          <a14:foregroundMark x1="7609" y1="40000" x2="7609" y2="40000"/>
                          <a14:backgroundMark x1="27038" y1="43913" x2="27038" y2="43913"/>
                          <a14:backgroundMark x1="16848" y1="44891" x2="16848" y2="44891"/>
                          <a14:backgroundMark x1="16848" y1="44891" x2="16848" y2="44891"/>
                          <a14:backgroundMark x1="49049" y1="48913" x2="49049" y2="48913"/>
                          <a14:backgroundMark x1="49049" y1="48913" x2="49049" y2="48913"/>
                          <a14:backgroundMark x1="35734" y1="61739" x2="35734" y2="61739"/>
                          <a14:backgroundMark x1="19429" y1="27283" x2="19429" y2="27283"/>
                          <a14:backgroundMark x1="24321" y1="35000" x2="24321" y2="35000"/>
                          <a14:backgroundMark x1="35326" y1="32717" x2="35326" y2="32717"/>
                          <a14:backgroundMark x1="35054" y1="36304" x2="35054" y2="36304"/>
                          <a14:backgroundMark x1="47418" y1="33696" x2="47418" y2="33696"/>
                          <a14:backgroundMark x1="55571" y1="39457" x2="55571" y2="39457"/>
                          <a14:backgroundMark x1="60462" y1="20543" x2="60462" y2="20543"/>
                          <a14:backgroundMark x1="79348" y1="32283" x2="79348" y2="32283"/>
                          <a14:backgroundMark x1="89674" y1="33370" x2="89674" y2="33370"/>
                          <a14:backgroundMark x1="9918" y1="43804" x2="9918" y2="43804"/>
                          <a14:backgroundMark x1="8967" y1="33804" x2="8967" y2="33804"/>
                          <a14:backgroundMark x1="9375" y1="35761" x2="9375" y2="35761"/>
                          <a14:backgroundMark x1="9783" y1="37283" x2="9783" y2="37283"/>
                          <a14:backgroundMark x1="67391" y1="71196" x2="67391" y2="71196"/>
                          <a14:backgroundMark x1="71875" y1="63261" x2="71875" y2="63261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t="16604" b="17987"/>
            <a:stretch/>
          </p:blipFill>
          <p:spPr>
            <a:xfrm>
              <a:off x="1801373" y="1811548"/>
              <a:ext cx="2215662" cy="18115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038C86-703C-4DF3-8DEA-619C9E718FB5}"/>
                </a:ext>
              </a:extLst>
            </p:cNvPr>
            <p:cNvSpPr txBox="1"/>
            <p:nvPr/>
          </p:nvSpPr>
          <p:spPr>
            <a:xfrm>
              <a:off x="3840192" y="4270076"/>
              <a:ext cx="13480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Papyrus" panose="03070502060502030205" pitchFamily="66" charset="0"/>
                </a:rPr>
                <a:t>from Thomsen’s</a:t>
              </a:r>
              <a:endParaRPr lang="en-US" dirty="0">
                <a:solidFill>
                  <a:schemeClr val="bg1"/>
                </a:solidFill>
                <a:latin typeface="Papyrus" panose="03070502060502030205" pitchFamily="6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D4FA17-2926-4BDC-A340-D454D326AF72}"/>
              </a:ext>
            </a:extLst>
          </p:cNvPr>
          <p:cNvSpPr txBox="1"/>
          <p:nvPr/>
        </p:nvSpPr>
        <p:spPr>
          <a:xfrm>
            <a:off x="7206051" y="2384713"/>
            <a:ext cx="137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Papyrus" panose="03070502060502030205" pitchFamily="66" charset="0"/>
              </a:rPr>
              <a:t>from Thomsen’s</a:t>
            </a:r>
            <a:endParaRPr lang="en-US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86E9C7-A098-4491-8900-C580729D7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3" t="283" r="2293" b="-1"/>
          <a:stretch/>
        </p:blipFill>
        <p:spPr>
          <a:xfrm rot="5400000">
            <a:off x="8227108" y="3327775"/>
            <a:ext cx="3516510" cy="28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1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3536A-D929-43B1-9852-98AC4BA0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56" y="1499269"/>
            <a:ext cx="4286250" cy="309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18FD1D3-3E8A-4878-9CAF-3EF9A8A6E22E}"/>
              </a:ext>
            </a:extLst>
          </p:cNvPr>
          <p:cNvSpPr/>
          <p:nvPr/>
        </p:nvSpPr>
        <p:spPr>
          <a:xfrm>
            <a:off x="7263684" y="1926008"/>
            <a:ext cx="2028756" cy="200402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8425" cmpd="thinThick">
            <a:solidFill>
              <a:schemeClr val="accent6">
                <a:lumMod val="50000"/>
              </a:schemeClr>
            </a:solidFill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41387-F736-4AA7-85FC-ECE707D32802}"/>
              </a:ext>
            </a:extLst>
          </p:cNvPr>
          <p:cNvSpPr txBox="1"/>
          <p:nvPr/>
        </p:nvSpPr>
        <p:spPr>
          <a:xfrm>
            <a:off x="7328876" y="2278159"/>
            <a:ext cx="190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Happy </a:t>
            </a:r>
          </a:p>
          <a:p>
            <a:pPr algn="ctr"/>
            <a:endParaRPr lang="en-CA" sz="800" b="1" dirty="0">
              <a:latin typeface="Papyrus" panose="03070502060502030205" pitchFamily="66" charset="0"/>
            </a:endParaRPr>
          </a:p>
          <a:p>
            <a:pPr algn="ctr"/>
            <a:r>
              <a:rPr lang="en-CA" sz="2400" b="1" dirty="0">
                <a:latin typeface="Papyrus" panose="03070502060502030205" pitchFamily="66" charset="0"/>
              </a:rPr>
              <a:t>St. Patrick’s Day!</a:t>
            </a:r>
            <a:endParaRPr lang="en-US" sz="2400" b="1" dirty="0">
              <a:latin typeface="Papyrus" panose="03070502060502030205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AC146-9EDE-4B74-B959-D42FB7795EFE}"/>
              </a:ext>
            </a:extLst>
          </p:cNvPr>
          <p:cNvSpPr txBox="1"/>
          <p:nvPr/>
        </p:nvSpPr>
        <p:spPr>
          <a:xfrm>
            <a:off x="7599791" y="1814943"/>
            <a:ext cx="884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/>
              <a:t>.</a:t>
            </a:r>
            <a:endParaRPr lang="en-US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CD49E-448D-4F5D-8794-74746C7CFCC2}"/>
              </a:ext>
            </a:extLst>
          </p:cNvPr>
          <p:cNvSpPr txBox="1"/>
          <p:nvPr/>
        </p:nvSpPr>
        <p:spPr>
          <a:xfrm>
            <a:off x="8578383" y="1832843"/>
            <a:ext cx="884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/>
              <a:t>.</a:t>
            </a:r>
            <a:endParaRPr lang="en-US" sz="6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4FA17-2926-4BDC-A340-D454D326AF72}"/>
              </a:ext>
            </a:extLst>
          </p:cNvPr>
          <p:cNvSpPr txBox="1"/>
          <p:nvPr/>
        </p:nvSpPr>
        <p:spPr>
          <a:xfrm>
            <a:off x="9102450" y="3630583"/>
            <a:ext cx="137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Papyrus" panose="03070502060502030205" pitchFamily="66" charset="0"/>
              </a:rPr>
              <a:t>from Thomsen’s</a:t>
            </a:r>
            <a:endParaRPr lang="en-US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7673FB-B07C-4CB3-AA71-7B78C04D2C78}"/>
              </a:ext>
            </a:extLst>
          </p:cNvPr>
          <p:cNvGrpSpPr/>
          <p:nvPr/>
        </p:nvGrpSpPr>
        <p:grpSpPr>
          <a:xfrm>
            <a:off x="335756" y="586973"/>
            <a:ext cx="5063490" cy="4407937"/>
            <a:chOff x="335756" y="586973"/>
            <a:chExt cx="5063490" cy="44079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25109F-FA19-499A-AEF7-816513503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72"/>
            <a:stretch/>
          </p:blipFill>
          <p:spPr>
            <a:xfrm>
              <a:off x="335756" y="586973"/>
              <a:ext cx="5063490" cy="43965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6797CE-01A3-4D2D-982A-2949565D1106}"/>
                </a:ext>
              </a:extLst>
            </p:cNvPr>
            <p:cNvSpPr txBox="1"/>
            <p:nvPr/>
          </p:nvSpPr>
          <p:spPr>
            <a:xfrm>
              <a:off x="1034711" y="976704"/>
              <a:ext cx="3665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latin typeface="Papyrus" panose="03070502060502030205" pitchFamily="66" charset="0"/>
                </a:rPr>
                <a:t>Happy St. Patrick’s Day!</a:t>
              </a:r>
              <a:endParaRPr lang="en-US" sz="2400" b="1" dirty="0">
                <a:latin typeface="Papyrus" panose="03070502060502030205" pitchFamily="66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E999EF-97E9-450B-AE18-FD375C36FC55}"/>
                </a:ext>
              </a:extLst>
            </p:cNvPr>
            <p:cNvSpPr txBox="1"/>
            <p:nvPr/>
          </p:nvSpPr>
          <p:spPr>
            <a:xfrm>
              <a:off x="3222875" y="4348579"/>
              <a:ext cx="1374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accent6">
                      <a:lumMod val="50000"/>
                    </a:schemeClr>
                  </a:solidFill>
                  <a:latin typeface="Papyrus" panose="03070502060502030205" pitchFamily="66" charset="0"/>
                </a:rPr>
                <a:t>from Thomsen’s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  <a:latin typeface="Papyrus" panose="03070502060502030205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15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F23D5D-0AFC-4500-B859-486FAD292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5" y="262156"/>
            <a:ext cx="1826354" cy="2435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3B7D17-5616-462C-B363-A425F93EE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68" y="176170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7CC47-F458-4117-AE79-A8ACB21AC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9" y="4422678"/>
            <a:ext cx="3398464" cy="2268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412C52-CCF0-4DE3-B781-A9AD9A08C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7" y="176170"/>
            <a:ext cx="3310855" cy="2483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8C2C16-3B31-4FC7-8AD4-DD714EF25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06" y="2126053"/>
            <a:ext cx="2312669" cy="1734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DFBFC-7BAC-4AA5-B63B-52DC1080E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279" y="149603"/>
            <a:ext cx="2143125" cy="381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61F5F7-ACAD-4ED3-95EF-E9732FB38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4" y="3033040"/>
            <a:ext cx="2436352" cy="3649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9CB7B1-D53B-4BA2-92E6-7B8956F799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52" y="4731947"/>
            <a:ext cx="2619374" cy="1959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2B7AE3-1DD0-47A3-BE16-901895EC56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1" y="2781997"/>
            <a:ext cx="2436352" cy="1827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F889DB-C1AC-4366-953E-B02115B452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6" y="2781997"/>
            <a:ext cx="2053653" cy="1540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2CF67-34CB-4067-9FB2-D1F6DE7251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278" y="4279492"/>
            <a:ext cx="2074509" cy="23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55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C987BA-83C5-44B2-8F40-7E976BB0F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10" y="685800"/>
            <a:ext cx="6953250" cy="4960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2FFD1-E52D-4A13-B9D1-F3DFB724022B}"/>
              </a:ext>
            </a:extLst>
          </p:cNvPr>
          <p:cNvSpPr txBox="1"/>
          <p:nvPr/>
        </p:nvSpPr>
        <p:spPr>
          <a:xfrm>
            <a:off x="5728335" y="2463999"/>
            <a:ext cx="1954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accent6">
                    <a:lumMod val="50000"/>
                  </a:schemeClr>
                </a:solidFill>
                <a:latin typeface="Albertus Extra Bold" panose="020E0802040304020204" pitchFamily="34" charset="0"/>
              </a:rPr>
              <a:t>Join us to</a:t>
            </a:r>
          </a:p>
          <a:p>
            <a:r>
              <a:rPr lang="en-CA" sz="2800" b="1" dirty="0">
                <a:solidFill>
                  <a:schemeClr val="accent6">
                    <a:lumMod val="50000"/>
                  </a:schemeClr>
                </a:solidFill>
                <a:latin typeface="Albertus Extra Bold" panose="020E0802040304020204" pitchFamily="34" charset="0"/>
              </a:rPr>
              <a:t>Celebrate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180E2-D4E7-4DBE-96DE-DD2CD78B3949}"/>
              </a:ext>
            </a:extLst>
          </p:cNvPr>
          <p:cNvSpPr txBox="1"/>
          <p:nvPr/>
        </p:nvSpPr>
        <p:spPr>
          <a:xfrm>
            <a:off x="3173730" y="3439894"/>
            <a:ext cx="49149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0" b="1" i="1" dirty="0">
                <a:solidFill>
                  <a:schemeClr val="accent6">
                    <a:lumMod val="50000"/>
                  </a:schemeClr>
                </a:solidFill>
                <a:latin typeface="Forte" panose="03060902040502070203" pitchFamily="66" charset="0"/>
              </a:rPr>
              <a:t>MOM</a:t>
            </a:r>
            <a:endParaRPr lang="en-US" sz="12500" i="1" dirty="0">
              <a:solidFill>
                <a:schemeClr val="accent6">
                  <a:lumMod val="50000"/>
                </a:schemeClr>
              </a:solidFill>
              <a:latin typeface="Forte" panose="03060902040502070203" pitchFamily="66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3987D-5C9B-46BF-8198-A9EB4B2B3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6" b="33380" l="57060" r="75260">
                        <a14:foregroundMark x1="61950" y1="18611" x2="61950" y2="18611"/>
                        <a14:foregroundMark x1="61950" y1="18611" x2="61950" y2="18611"/>
                        <a14:foregroundMark x1="61024" y1="16944" x2="61024" y2="16944"/>
                        <a14:foregroundMark x1="61024" y1="16944" x2="61024" y2="16944"/>
                        <a14:foregroundMark x1="65943" y1="31296" x2="65943" y2="31296"/>
                        <a14:foregroundMark x1="65943" y1="31296" x2="65943" y2="31296"/>
                        <a14:foregroundMark x1="59664" y1="28333" x2="59664" y2="28333"/>
                        <a14:foregroundMark x1="59664" y1="28333" x2="59664" y2="28333"/>
                        <a14:foregroundMark x1="58131" y1="22824" x2="58131" y2="22824"/>
                        <a14:foregroundMark x1="58131" y1="22824" x2="58131" y2="22824"/>
                        <a14:foregroundMark x1="59317" y1="20324" x2="59317" y2="20324"/>
                        <a14:foregroundMark x1="59317" y1="20324" x2="59317" y2="20324"/>
                        <a14:foregroundMark x1="58970" y1="16944" x2="58970" y2="16944"/>
                        <a14:foregroundMark x1="58970" y1="16944" x2="58970" y2="16944"/>
                        <a14:foregroundMark x1="64265" y1="9213" x2="64265" y2="9213"/>
                        <a14:foregroundMark x1="64265" y1="9213" x2="64265" y2="9213"/>
                        <a14:foregroundMark x1="63542" y1="9213" x2="63542" y2="9213"/>
                        <a14:foregroundMark x1="63542" y1="9213" x2="63542" y2="9213"/>
                        <a14:foregroundMark x1="64034" y1="8426" x2="64034" y2="8426"/>
                        <a14:foregroundMark x1="64034" y1="8426" x2="64034" y2="8426"/>
                        <a14:foregroundMark x1="64757" y1="8194" x2="64757" y2="8194"/>
                        <a14:foregroundMark x1="64757" y1="8194" x2="64757" y2="8194"/>
                        <a14:foregroundMark x1="65509" y1="7731" x2="65509" y2="7731"/>
                        <a14:foregroundMark x1="65509" y1="7731" x2="65509" y2="7731"/>
                        <a14:foregroundMark x1="63050" y1="8704" x2="63050" y2="8704"/>
                        <a14:foregroundMark x1="63050" y1="8704" x2="63050" y2="8704"/>
                        <a14:foregroundMark x1="64381" y1="6806" x2="64381" y2="6806"/>
                        <a14:foregroundMark x1="64381" y1="6806" x2="64381" y2="6806"/>
                        <a14:foregroundMark x1="64699" y1="7269" x2="64699" y2="7269"/>
                        <a14:foregroundMark x1="64699" y1="7269" x2="64699" y2="7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51" t="5785" r="24601" b="66486"/>
          <a:stretch/>
        </p:blipFill>
        <p:spPr>
          <a:xfrm>
            <a:off x="5106360" y="3589020"/>
            <a:ext cx="1568759" cy="16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65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DC11BF1-1D95-4E71-B0E6-7BCAEA9BF3B1}"/>
              </a:ext>
            </a:extLst>
          </p:cNvPr>
          <p:cNvGrpSpPr/>
          <p:nvPr/>
        </p:nvGrpSpPr>
        <p:grpSpPr>
          <a:xfrm>
            <a:off x="123234" y="325171"/>
            <a:ext cx="6917585" cy="6532829"/>
            <a:chOff x="1292419" y="325172"/>
            <a:chExt cx="6917585" cy="6532829"/>
          </a:xfrm>
        </p:grpSpPr>
        <p:sp>
          <p:nvSpPr>
            <p:cNvPr id="26" name="Freeform: Shape 8">
              <a:extLst>
                <a:ext uri="{FF2B5EF4-FFF2-40B4-BE49-F238E27FC236}">
                  <a16:creationId xmlns:a16="http://schemas.microsoft.com/office/drawing/2014/main" id="{CED739FC-BAAF-4168-9C84-9ED99FF23E9C}"/>
                </a:ext>
              </a:extLst>
            </p:cNvPr>
            <p:cNvSpPr/>
            <p:nvPr/>
          </p:nvSpPr>
          <p:spPr>
            <a:xfrm>
              <a:off x="5539436" y="2026553"/>
              <a:ext cx="1105651" cy="2332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id="{E1BA70A3-7C48-4279-A9E1-3E4A7ADA639B}"/>
                </a:ext>
              </a:extLst>
            </p:cNvPr>
            <p:cNvSpPr/>
            <p:nvPr/>
          </p:nvSpPr>
          <p:spPr>
            <a:xfrm>
              <a:off x="4553308" y="4063123"/>
              <a:ext cx="88106" cy="904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0C2EB6E-2F69-4696-914F-7D21905B4A35}"/>
                </a:ext>
              </a:extLst>
            </p:cNvPr>
            <p:cNvSpPr/>
            <p:nvPr/>
          </p:nvSpPr>
          <p:spPr>
            <a:xfrm>
              <a:off x="1794179" y="1247067"/>
              <a:ext cx="5727845" cy="4571996"/>
            </a:xfrm>
            <a:prstGeom prst="rect">
              <a:avLst/>
            </a:prstGeom>
            <a:gradFill flip="none" rotWithShape="1">
              <a:gsLst>
                <a:gs pos="0">
                  <a:srgbClr val="81D5F1"/>
                </a:gs>
                <a:gs pos="76000">
                  <a:srgbClr val="CBE7F2"/>
                </a:gs>
                <a:gs pos="42000">
                  <a:srgbClr val="AEDFF3"/>
                </a:gs>
                <a:gs pos="100000">
                  <a:srgbClr val="D3E8F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2">
              <a:extLst>
                <a:ext uri="{FF2B5EF4-FFF2-40B4-BE49-F238E27FC236}">
                  <a16:creationId xmlns:a16="http://schemas.microsoft.com/office/drawing/2014/main" id="{0BAFA166-E610-4288-A9E7-EE0C3E09193C}"/>
                </a:ext>
              </a:extLst>
            </p:cNvPr>
            <p:cNvSpPr/>
            <p:nvPr/>
          </p:nvSpPr>
          <p:spPr>
            <a:xfrm rot="15210906">
              <a:off x="6350251" y="4106262"/>
              <a:ext cx="88106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13">
              <a:extLst>
                <a:ext uri="{FF2B5EF4-FFF2-40B4-BE49-F238E27FC236}">
                  <a16:creationId xmlns:a16="http://schemas.microsoft.com/office/drawing/2014/main" id="{0D91D02A-634A-4A69-9152-7F5011662DB6}"/>
                </a:ext>
              </a:extLst>
            </p:cNvPr>
            <p:cNvSpPr/>
            <p:nvPr/>
          </p:nvSpPr>
          <p:spPr>
            <a:xfrm rot="15210906">
              <a:off x="2121151" y="1600926"/>
              <a:ext cx="88106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29">
              <a:extLst>
                <a:ext uri="{FF2B5EF4-FFF2-40B4-BE49-F238E27FC236}">
                  <a16:creationId xmlns:a16="http://schemas.microsoft.com/office/drawing/2014/main" id="{1D907BD5-EF7B-4A60-9695-5344B1D3D65D}"/>
                </a:ext>
              </a:extLst>
            </p:cNvPr>
            <p:cNvSpPr/>
            <p:nvPr/>
          </p:nvSpPr>
          <p:spPr>
            <a:xfrm rot="4458922">
              <a:off x="3062587" y="1973478"/>
              <a:ext cx="88106" cy="90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26407D0-80DF-4A3A-BF30-D9B083706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>
              <a:off x="3689437" y="4442049"/>
              <a:ext cx="1392969" cy="14159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66EE4EC-7B78-432B-97EE-07047713F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 rot="6747560">
              <a:off x="4603573" y="4835469"/>
              <a:ext cx="1626001" cy="150625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454D090-A793-4AE7-915B-1AF90F3A2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 rot="19806355">
              <a:off x="1292419" y="3287076"/>
              <a:ext cx="1617213" cy="16112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EA1494-C358-451E-94CD-095F2A628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 rot="18368126">
              <a:off x="1288460" y="1156391"/>
              <a:ext cx="1346696" cy="12475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728DF0D-9781-44C2-B3A2-6D23D967B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 rot="1279591">
              <a:off x="6611256" y="2582112"/>
              <a:ext cx="1598748" cy="148101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8D35D8-E7DE-47CA-BEEC-AC7F46822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 rot="8763439">
              <a:off x="4100696" y="325172"/>
              <a:ext cx="2705525" cy="250628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913648-05E5-4D7E-AFB3-000F71E33FE1}"/>
                </a:ext>
              </a:extLst>
            </p:cNvPr>
            <p:cNvSpPr/>
            <p:nvPr/>
          </p:nvSpPr>
          <p:spPr>
            <a:xfrm>
              <a:off x="2517777" y="1964078"/>
              <a:ext cx="4254889" cy="3155171"/>
            </a:xfrm>
            <a:prstGeom prst="rect">
              <a:avLst/>
            </a:prstGeom>
            <a:noFill/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AAFE4E-F242-484F-9637-D22A577E7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>
              <a:off x="6772666" y="1022163"/>
              <a:ext cx="733670" cy="67964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73838E7-08AD-474E-8871-45FB78B3CAB9}"/>
                </a:ext>
              </a:extLst>
            </p:cNvPr>
            <p:cNvSpPr txBox="1"/>
            <p:nvPr/>
          </p:nvSpPr>
          <p:spPr>
            <a:xfrm>
              <a:off x="3138129" y="3224892"/>
              <a:ext cx="29849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8800" b="1" dirty="0">
                  <a:solidFill>
                    <a:srgbClr val="CE1082"/>
                  </a:solidFill>
                  <a:latin typeface="MurrayHill BT" panose="03050402030405050B04" pitchFamily="66" charset="0"/>
                </a:rPr>
                <a:t>Mom</a:t>
              </a:r>
              <a:endParaRPr lang="en-US" sz="8800" b="1" dirty="0">
                <a:solidFill>
                  <a:srgbClr val="CE1082"/>
                </a:solidFill>
                <a:latin typeface="MurrayHill BT" panose="03050402030405050B04" pitchFamily="66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FBB8F03-9CBD-417E-8438-906D6BE23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>
              <a:off x="5813804" y="3787807"/>
              <a:ext cx="1772652" cy="181229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7BA7047-41A2-43A1-9903-96E958AAC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 rot="18493274">
              <a:off x="1938749" y="2149076"/>
              <a:ext cx="993871" cy="114609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F7B63FB-58AE-46E8-ACB3-A8610BE04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 rot="8645292">
              <a:off x="2490094" y="688163"/>
              <a:ext cx="1701736" cy="17812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4E54857-9B9F-4E7F-9D0E-557B4DA29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 rot="4966100">
              <a:off x="5967115" y="2940861"/>
              <a:ext cx="893940" cy="90870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8539B28-E563-4942-93C1-19C41B888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>
              <a:off x="1569396" y="4689752"/>
              <a:ext cx="2340621" cy="2168249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89F636-B02D-4236-A272-1C9FBB35F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>
              <a:off x="2379142" y="2839882"/>
              <a:ext cx="1250358" cy="115827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FC19F48-7725-43A4-9A2F-8546FF904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>
              <a:off x="6208867" y="1663617"/>
              <a:ext cx="1110923" cy="11012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C5BF6CD-B174-490D-A65D-1ECC160B9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>
              <a:off x="7259680" y="1465414"/>
              <a:ext cx="402994" cy="39950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D64B71A-E2A5-4C0B-B9B9-3F49699FC701}"/>
                </a:ext>
              </a:extLst>
            </p:cNvPr>
            <p:cNvSpPr txBox="1"/>
            <p:nvPr/>
          </p:nvSpPr>
          <p:spPr>
            <a:xfrm>
              <a:off x="3168315" y="2293739"/>
              <a:ext cx="298491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8800" b="1" dirty="0">
                  <a:solidFill>
                    <a:srgbClr val="CE1082"/>
                  </a:solidFill>
                  <a:latin typeface="MurrayHill BT" panose="03050402030405050B04" pitchFamily="66" charset="0"/>
                </a:rPr>
                <a:t>Celebrate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3E73D-AAC9-427A-8F15-3D12635FE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1170" t="9238" r="16660" b="13976"/>
            <a:stretch/>
          </p:blipFill>
          <p:spPr>
            <a:xfrm>
              <a:off x="5882965" y="3584490"/>
              <a:ext cx="414712" cy="38417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0BDC23A-59AF-4DB7-91DC-45E19A6EE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100000">
                          <a14:foregroundMark x1="77833" y1="64167" x2="77833" y2="64167"/>
                          <a14:foregroundMark x1="77500" y1="69167" x2="77500" y2="69167"/>
                          <a14:foregroundMark x1="79667" y1="69500" x2="79667" y2="69500"/>
                          <a14:foregroundMark x1="79667" y1="69500" x2="79667" y2="69500"/>
                          <a14:foregroundMark x1="80833" y1="63667" x2="80833" y2="63667"/>
                          <a14:foregroundMark x1="80833" y1="63667" x2="80833" y2="63667"/>
                          <a14:foregroundMark x1="78167" y1="60833" x2="78167" y2="60833"/>
                          <a14:foregroundMark x1="78167" y1="60833" x2="78167" y2="60833"/>
                          <a14:foregroundMark x1="81667" y1="60167" x2="81667" y2="60167"/>
                          <a14:foregroundMark x1="81667" y1="60167" x2="81667" y2="60167"/>
                          <a14:foregroundMark x1="85167" y1="60000" x2="85167" y2="60000"/>
                          <a14:foregroundMark x1="85167" y1="60000" x2="85167" y2="60000"/>
                          <a14:foregroundMark x1="74333" y1="71833" x2="74333" y2="71833"/>
                          <a14:foregroundMark x1="74333" y1="71833" x2="74333" y2="71833"/>
                          <a14:foregroundMark x1="75000" y1="72000" x2="75000" y2="72000"/>
                          <a14:foregroundMark x1="75000" y1="72000" x2="75000" y2="72000"/>
                          <a14:foregroundMark x1="77333" y1="74833" x2="77333" y2="74833"/>
                          <a14:foregroundMark x1="77333" y1="74833" x2="77333" y2="74833"/>
                          <a14:foregroundMark x1="78833" y1="73000" x2="78833" y2="73000"/>
                          <a14:foregroundMark x1="78833" y1="73000" x2="78833" y2="73000"/>
                          <a14:foregroundMark x1="75167" y1="76333" x2="75167" y2="76333"/>
                          <a14:foregroundMark x1="75167" y1="76333" x2="75167" y2="76333"/>
                          <a14:foregroundMark x1="85167" y1="70000" x2="85167" y2="70000"/>
                          <a14:foregroundMark x1="85167" y1="70000" x2="85167" y2="70000"/>
                          <a14:foregroundMark x1="84667" y1="68333" x2="84667" y2="68333"/>
                          <a14:foregroundMark x1="84667" y1="68333" x2="84667" y2="68333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5833" y1="63167" x2="85833" y2="63167"/>
                          <a14:foregroundMark x1="87333" y1="63167" x2="87333" y2="63167"/>
                          <a14:foregroundMark x1="87333" y1="63167" x2="87333" y2="63167"/>
                          <a14:foregroundMark x1="84333" y1="65167" x2="84333" y2="65167"/>
                          <a14:foregroundMark x1="84333" y1="65167" x2="84333" y2="65167"/>
                          <a14:foregroundMark x1="77500" y1="81167" x2="94833" y2="58833"/>
                          <a14:foregroundMark x1="85500" y1="69500" x2="99667" y2="71000"/>
                          <a14:foregroundMark x1="86500" y1="73000" x2="88833" y2="83167"/>
                          <a14:backgroundMark x1="89333" y1="48167" x2="89333" y2="48167"/>
                          <a14:backgroundMark x1="64000" y1="42167" x2="64000" y2="42167"/>
                          <a14:backgroundMark x1="67667" y1="76333" x2="36167" y2="37833"/>
                          <a14:backgroundMark x1="10333" y1="8333" x2="93000" y2="47167"/>
                          <a14:backgroundMark x1="63500" y1="31833" x2="9333" y2="95000"/>
                          <a14:backgroundMark x1="99000" y1="68500" x2="99000" y2="68500"/>
                          <a14:backgroundMark x1="76333" y1="61833" x2="76333" y2="61833"/>
                          <a14:backgroundMark x1="76500" y1="78167" x2="76500" y2="78167"/>
                          <a14:backgroundMark x1="76833" y1="77667" x2="76833" y2="77667"/>
                          <a14:backgroundMark x1="74000" y1="74667" x2="74000" y2="74667"/>
                          <a14:backgroundMark x1="74667" y1="69333" x2="74667" y2="69333"/>
                          <a14:backgroundMark x1="96833" y1="64500" x2="96833" y2="64500"/>
                          <a14:backgroundMark x1="97833" y1="68667" x2="97833" y2="68667"/>
                          <a14:backgroundMark x1="98167" y1="73000" x2="98167" y2="73000"/>
                          <a14:backgroundMark x1="90833" y1="80500" x2="90833" y2="80500"/>
                          <a14:backgroundMark x1="99833" y1="66500" x2="99833" y2="66500"/>
                          <a14:backgroundMark x1="95833" y1="60333" x2="95833" y2="60333"/>
                          <a14:backgroundMark x1="89167" y1="86167" x2="89167" y2="86167"/>
                        </a14:backgroundRemoval>
                      </a14:imgEffect>
                    </a14:imgLayer>
                  </a14:imgProps>
                </a:ext>
              </a:extLst>
            </a:blip>
            <a:srcRect l="70385" t="53019" b="13888"/>
            <a:stretch/>
          </p:blipFill>
          <p:spPr>
            <a:xfrm>
              <a:off x="2712191" y="4466026"/>
              <a:ext cx="620083" cy="61471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E1F8CE22-14C6-4D9D-8B24-6C1F36509F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170" t="9238" r="16660" b="13976"/>
          <a:stretch/>
        </p:blipFill>
        <p:spPr>
          <a:xfrm>
            <a:off x="5530945" y="5239724"/>
            <a:ext cx="733670" cy="67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55602A-2C90-4AF3-89DC-E4555F54B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21218" r="12424" b="14949"/>
          <a:stretch/>
        </p:blipFill>
        <p:spPr>
          <a:xfrm>
            <a:off x="6175390" y="1348740"/>
            <a:ext cx="5507768" cy="43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6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BD4D1E-C654-4E54-AA0E-8724EC623483}"/>
              </a:ext>
            </a:extLst>
          </p:cNvPr>
          <p:cNvGrpSpPr/>
          <p:nvPr/>
        </p:nvGrpSpPr>
        <p:grpSpPr>
          <a:xfrm>
            <a:off x="2921397" y="203603"/>
            <a:ext cx="6349206" cy="4471267"/>
            <a:chOff x="2921397" y="203603"/>
            <a:chExt cx="6349206" cy="44712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FDD1DD-E1EB-43F5-A1EF-BAFFF7DCA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86"/>
            <a:stretch/>
          </p:blipFill>
          <p:spPr>
            <a:xfrm>
              <a:off x="2921397" y="203603"/>
              <a:ext cx="6349206" cy="44712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A1A0AC-C355-45B3-B3F3-D21750A0CFD2}"/>
                </a:ext>
              </a:extLst>
            </p:cNvPr>
            <p:cNvSpPr txBox="1"/>
            <p:nvPr/>
          </p:nvSpPr>
          <p:spPr>
            <a:xfrm>
              <a:off x="3086100" y="2767280"/>
              <a:ext cx="22059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000" b="1" dirty="0">
                  <a:solidFill>
                    <a:schemeClr val="bg1"/>
                  </a:solidFill>
                  <a:latin typeface="Formal436 BT" panose="03060802040302020203" pitchFamily="66" charset="0"/>
                </a:rPr>
                <a:t>Think </a:t>
              </a:r>
            </a:p>
            <a:p>
              <a:pPr algn="ctr"/>
              <a:r>
                <a:rPr lang="en-CA" sz="4000" b="1" dirty="0">
                  <a:solidFill>
                    <a:schemeClr val="bg1"/>
                  </a:solidFill>
                  <a:latin typeface="Formal436 BT" panose="03060802040302020203" pitchFamily="66" charset="0"/>
                </a:rPr>
                <a:t>Spring!</a:t>
              </a:r>
              <a:endParaRPr lang="en-US" sz="4000" b="1" dirty="0">
                <a:solidFill>
                  <a:schemeClr val="bg1"/>
                </a:solidFill>
                <a:latin typeface="Formal436 BT" panose="030608020403020202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5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403764-6023-4960-ADE6-5148E40FE2CD}"/>
              </a:ext>
            </a:extLst>
          </p:cNvPr>
          <p:cNvGrpSpPr/>
          <p:nvPr/>
        </p:nvGrpSpPr>
        <p:grpSpPr>
          <a:xfrm>
            <a:off x="-2712870" y="690515"/>
            <a:ext cx="14295270" cy="652420"/>
            <a:chOff x="-2712870" y="690515"/>
            <a:chExt cx="14295270" cy="6524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A7BDB8-023E-4316-8B62-622918577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44"/>
            <a:stretch/>
          </p:blipFill>
          <p:spPr>
            <a:xfrm>
              <a:off x="249343" y="712289"/>
              <a:ext cx="8212486" cy="63064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FB9575-0679-4812-89D7-F469F3993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3" t="90244" r="7334"/>
            <a:stretch/>
          </p:blipFill>
          <p:spPr>
            <a:xfrm>
              <a:off x="4746172" y="690515"/>
              <a:ext cx="6836228" cy="63064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BAF819-37F0-4118-AE65-3F0F2E302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3" t="89571" r="14596" b="449"/>
            <a:stretch/>
          </p:blipFill>
          <p:spPr>
            <a:xfrm>
              <a:off x="-2712870" y="690515"/>
              <a:ext cx="6239843" cy="6451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77F4517-36A7-4D81-8E33-1F6512082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10068" b="24021"/>
          <a:stretch/>
        </p:blipFill>
        <p:spPr>
          <a:xfrm>
            <a:off x="528494" y="1654631"/>
            <a:ext cx="4458607" cy="4520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BB49E7-35DC-41E1-87AE-48548D95DE5E}"/>
              </a:ext>
            </a:extLst>
          </p:cNvPr>
          <p:cNvSpPr txBox="1"/>
          <p:nvPr/>
        </p:nvSpPr>
        <p:spPr>
          <a:xfrm rot="18973075">
            <a:off x="2255696" y="3098803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accent6">
                    <a:lumMod val="40000"/>
                    <a:lumOff val="60000"/>
                  </a:schemeClr>
                </a:solidFill>
                <a:latin typeface="Viner Hand ITC" panose="03070502030502020203" pitchFamily="66" charset="0"/>
              </a:rPr>
              <a:t>Happy Valentine’s Day!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Viner Hand ITC" panose="03070502030502020203" pitchFamily="66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8F7341-3826-45D8-BE4E-9A1F9DC48EB4}"/>
              </a:ext>
            </a:extLst>
          </p:cNvPr>
          <p:cNvGrpSpPr/>
          <p:nvPr/>
        </p:nvGrpSpPr>
        <p:grpSpPr>
          <a:xfrm>
            <a:off x="5323114" y="2168438"/>
            <a:ext cx="5232400" cy="3492500"/>
            <a:chOff x="5323114" y="2168438"/>
            <a:chExt cx="5232400" cy="34925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7F492C-08D9-49E4-B1B2-B3449565E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114" y="2168438"/>
              <a:ext cx="5232400" cy="3492500"/>
            </a:xfrm>
            <a:prstGeom prst="rect">
              <a:avLst/>
            </a:prstGeom>
            <a:ln w="762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F4CB1D-251C-4D27-8FDF-03DDB20185D1}"/>
                </a:ext>
              </a:extLst>
            </p:cNvPr>
            <p:cNvSpPr txBox="1"/>
            <p:nvPr/>
          </p:nvSpPr>
          <p:spPr>
            <a:xfrm>
              <a:off x="5405299" y="3487898"/>
              <a:ext cx="18518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pple Chancery" panose="03020702040506060504" pitchFamily="66" charset="0"/>
                </a:rPr>
                <a:t>“Spring is when you feel like whistling even with a shoe </a:t>
              </a:r>
            </a:p>
            <a:p>
              <a:r>
                <a:rPr lang="en-US" sz="2000" b="1" dirty="0">
                  <a:latin typeface="Apple Chancery" panose="03020702040506060504" pitchFamily="66" charset="0"/>
                </a:rPr>
                <a:t>full of slush.” Doug Larson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25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F2FDBF-637D-4EB2-96BC-DC75B8E3AB26}"/>
              </a:ext>
            </a:extLst>
          </p:cNvPr>
          <p:cNvGrpSpPr/>
          <p:nvPr/>
        </p:nvGrpSpPr>
        <p:grpSpPr>
          <a:xfrm>
            <a:off x="2714851" y="448087"/>
            <a:ext cx="7372577" cy="5604370"/>
            <a:chOff x="2714851" y="448087"/>
            <a:chExt cx="7372577" cy="56043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2686E89-4D73-4F08-AD22-60BFBCF03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851" y="448087"/>
              <a:ext cx="7372577" cy="560437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9B4B9E-583A-4F3A-907C-425365969BC8}"/>
                </a:ext>
              </a:extLst>
            </p:cNvPr>
            <p:cNvSpPr txBox="1"/>
            <p:nvPr/>
          </p:nvSpPr>
          <p:spPr>
            <a:xfrm>
              <a:off x="2844798" y="2847221"/>
              <a:ext cx="676365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The Holiday Arrangement Workshop ﻿is </a:t>
              </a:r>
            </a:p>
            <a:p>
              <a:r>
                <a:rPr lang="en-U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Saturday, November 14 &amp; 21</a:t>
              </a:r>
              <a:endParaRPr lang="en-US" sz="2000" dirty="0">
                <a:solidFill>
                  <a:srgbClr val="C00000"/>
                </a:solidFill>
                <a:latin typeface="Georgia" panose="02040502050405020303" pitchFamily="18" charset="0"/>
              </a:endParaRPr>
            </a:p>
            <a:p>
              <a:r>
                <a:rPr lang="en-U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9:30am - 2pm!﻿</a:t>
              </a:r>
            </a:p>
            <a:p>
              <a:endParaRPr lang="en-US" sz="800" dirty="0"/>
            </a:p>
            <a:p>
              <a:r>
                <a:rPr lang="en-US" i="1" dirty="0"/>
                <a:t>Create a wreath, kissing ball, or holiday </a:t>
              </a:r>
            </a:p>
            <a:p>
              <a:r>
                <a:rPr lang="en-US" i="1" dirty="0"/>
                <a:t>spruce top arrangement with help from </a:t>
              </a:r>
            </a:p>
            <a:p>
              <a:r>
                <a:rPr lang="en-US" i="1" dirty="0"/>
                <a:t>our experts. </a:t>
              </a:r>
              <a:endParaRPr lang="en-US" dirty="0"/>
            </a:p>
            <a:p>
              <a:endParaRPr lang="en-US" sz="800" dirty="0"/>
            </a:p>
            <a:p>
              <a:r>
                <a:rPr lang="en-US" i="1" dirty="0"/>
                <a:t>Enjoy refreshments &amp; spend time with your</a:t>
              </a:r>
            </a:p>
            <a:p>
              <a:r>
                <a:rPr lang="en-US" i="1" dirty="0"/>
                <a:t>friends before the busy holiday season!</a:t>
              </a:r>
              <a:endParaRPr lang="en-US" dirty="0"/>
            </a:p>
            <a:p>
              <a:endParaRPr lang="en-US" sz="800" dirty="0"/>
            </a:p>
            <a:p>
              <a:r>
                <a:rPr lang="en-US" i="1" dirty="0">
                  <a:solidFill>
                    <a:srgbClr val="C00000"/>
                  </a:solidFill>
                </a:rPr>
                <a:t>Call 320-363-7375 or click below!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845AE7-7CC3-4395-8393-2EEF9C1BE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486" y="3429000"/>
              <a:ext cx="2859315" cy="2144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90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5702CD4-2FCA-438C-98FA-134E8292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18" y="1194054"/>
            <a:ext cx="7331964" cy="44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9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CEF980-E0A4-4376-9F7C-F47CF7F83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17823" r="490" b="32151"/>
          <a:stretch/>
        </p:blipFill>
        <p:spPr>
          <a:xfrm>
            <a:off x="2481943" y="1110343"/>
            <a:ext cx="7520473" cy="2640563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DE3C-FC44-40D0-8A54-69DF9E31B20E}"/>
              </a:ext>
            </a:extLst>
          </p:cNvPr>
          <p:cNvSpPr txBox="1"/>
          <p:nvPr/>
        </p:nvSpPr>
        <p:spPr>
          <a:xfrm>
            <a:off x="406401" y="3995678"/>
            <a:ext cx="60524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Caring for your container once you get it home:</a:t>
            </a:r>
            <a:br>
              <a:rPr lang="en-US" dirty="0"/>
            </a:br>
            <a:r>
              <a:rPr lang="en-US" b="1" dirty="0"/>
              <a:t>WATERING:</a:t>
            </a:r>
            <a:r>
              <a:rPr lang="en-US" dirty="0"/>
              <a:t> It is very important to not over water in cool, wet weather. In hot, windy weather, you may have to water once a day.</a:t>
            </a:r>
            <a:br>
              <a:rPr lang="en-US" dirty="0"/>
            </a:br>
            <a:r>
              <a:rPr lang="en-US" b="1" dirty="0"/>
              <a:t>FERTILIZING:</a:t>
            </a:r>
            <a:r>
              <a:rPr lang="en-US" dirty="0"/>
              <a:t> we recommend fertilizing at least once a month with a water-soluble plant fertilizer to maintain great looking foliage and continued blooms.</a:t>
            </a:r>
            <a:br>
              <a:rPr lang="en-US" dirty="0"/>
            </a:br>
            <a:r>
              <a:rPr lang="en-US" b="1" dirty="0"/>
              <a:t>DEADHEADING:</a:t>
            </a:r>
            <a:r>
              <a:rPr lang="en-US" dirty="0"/>
              <a:t> Most plants benefit from removing the spent blossoms. It is also good to trim your plants to keep them thick and full in your baskets.</a:t>
            </a:r>
          </a:p>
        </p:txBody>
      </p:sp>
    </p:spTree>
    <p:extLst>
      <p:ext uri="{BB962C8B-B14F-4D97-AF65-F5344CB8AC3E}">
        <p14:creationId xmlns:p14="http://schemas.microsoft.com/office/powerpoint/2010/main" val="406697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D29CBD-AF83-4FF3-BE42-AE535DDA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7703337" y="227021"/>
            <a:ext cx="4303689" cy="2855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86E4F-EDBE-4ABE-838B-7BFB9EB42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5"/>
          <a:stretch/>
        </p:blipFill>
        <p:spPr>
          <a:xfrm>
            <a:off x="206973" y="1654605"/>
            <a:ext cx="6882523" cy="1200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865603-5796-4571-AF76-5FC14D674E69}"/>
              </a:ext>
            </a:extLst>
          </p:cNvPr>
          <p:cNvSpPr txBox="1"/>
          <p:nvPr/>
        </p:nvSpPr>
        <p:spPr>
          <a:xfrm>
            <a:off x="206973" y="1793105"/>
            <a:ext cx="688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  <a:latin typeface="Apple Chancery" panose="03020702040506060504" pitchFamily="66" charset="0"/>
              </a:rPr>
              <a:t>Coming Soon…</a:t>
            </a:r>
            <a:endParaRPr lang="en-US" sz="5400" b="1" dirty="0">
              <a:solidFill>
                <a:schemeClr val="bg1"/>
              </a:solidFill>
              <a:latin typeface="Apple Chancery" panose="030207020405060605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33B35-5900-4E8C-B3AD-4464780A48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3" b="51108"/>
          <a:stretch/>
        </p:blipFill>
        <p:spPr>
          <a:xfrm>
            <a:off x="206973" y="2993435"/>
            <a:ext cx="7341492" cy="1814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9B0C6-C1ED-4E68-9411-A71738F5F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6845" r="181" b="63410"/>
          <a:stretch/>
        </p:blipFill>
        <p:spPr>
          <a:xfrm>
            <a:off x="184974" y="139090"/>
            <a:ext cx="7363491" cy="13689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6F9042-3302-4046-84D4-8E4C329534E9}"/>
              </a:ext>
            </a:extLst>
          </p:cNvPr>
          <p:cNvGrpSpPr/>
          <p:nvPr/>
        </p:nvGrpSpPr>
        <p:grpSpPr>
          <a:xfrm>
            <a:off x="206973" y="4945131"/>
            <a:ext cx="7124700" cy="1619930"/>
            <a:chOff x="206973" y="4945131"/>
            <a:chExt cx="7124700" cy="16199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DA2F3C-49FD-4988-9832-B1B20A3DA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" t="-39" r="-309" b="59642"/>
            <a:stretch/>
          </p:blipFill>
          <p:spPr>
            <a:xfrm>
              <a:off x="206973" y="4945131"/>
              <a:ext cx="7124700" cy="1619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D97E97-3C19-4142-9D8F-271D31AEFAED}"/>
                </a:ext>
              </a:extLst>
            </p:cNvPr>
            <p:cNvSpPr txBox="1"/>
            <p:nvPr/>
          </p:nvSpPr>
          <p:spPr>
            <a:xfrm>
              <a:off x="328061" y="5293431"/>
              <a:ext cx="68825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rgbClr val="D5C2FB"/>
                  </a:solidFill>
                  <a:latin typeface="Apple Chancery" panose="03020702040506060504" pitchFamily="66" charset="0"/>
                </a:rPr>
                <a:t>Coming Soon…</a:t>
              </a:r>
              <a:endParaRPr lang="en-US" sz="5400" b="1" dirty="0">
                <a:solidFill>
                  <a:srgbClr val="D5C2FB"/>
                </a:solidFill>
                <a:latin typeface="Apple Chancery" panose="030207020405060605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513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6F9042-3302-4046-84D4-8E4C329534E9}"/>
              </a:ext>
            </a:extLst>
          </p:cNvPr>
          <p:cNvGrpSpPr/>
          <p:nvPr/>
        </p:nvGrpSpPr>
        <p:grpSpPr>
          <a:xfrm>
            <a:off x="206973" y="4945131"/>
            <a:ext cx="7124700" cy="1619930"/>
            <a:chOff x="206973" y="4945131"/>
            <a:chExt cx="7124700" cy="16199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DA2F3C-49FD-4988-9832-B1B20A3DA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" t="-39" r="-309" b="59642"/>
            <a:stretch/>
          </p:blipFill>
          <p:spPr>
            <a:xfrm>
              <a:off x="206973" y="4945131"/>
              <a:ext cx="7124700" cy="1619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D97E97-3C19-4142-9D8F-271D31AEFAED}"/>
                </a:ext>
              </a:extLst>
            </p:cNvPr>
            <p:cNvSpPr txBox="1"/>
            <p:nvPr/>
          </p:nvSpPr>
          <p:spPr>
            <a:xfrm>
              <a:off x="328061" y="5293431"/>
              <a:ext cx="68825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rgbClr val="D5C2FB"/>
                  </a:solidFill>
                  <a:latin typeface="Apple Chancery" panose="03020702040506060504" pitchFamily="66" charset="0"/>
                </a:rPr>
                <a:t>Coming Soon…</a:t>
              </a:r>
              <a:endParaRPr lang="en-US" sz="5400" b="1" dirty="0">
                <a:solidFill>
                  <a:srgbClr val="D5C2FB"/>
                </a:solidFill>
                <a:latin typeface="Apple Chancery" panose="030207020405060605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827CAA-209B-4324-862F-AE700C548D39}"/>
              </a:ext>
            </a:extLst>
          </p:cNvPr>
          <p:cNvGrpSpPr/>
          <p:nvPr/>
        </p:nvGrpSpPr>
        <p:grpSpPr>
          <a:xfrm>
            <a:off x="206973" y="2993435"/>
            <a:ext cx="7124699" cy="1200330"/>
            <a:chOff x="206973" y="2993435"/>
            <a:chExt cx="7124699" cy="12003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FCA436-BA02-4562-97EF-C0CEB3B60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8" b="46091"/>
            <a:stretch/>
          </p:blipFill>
          <p:spPr>
            <a:xfrm>
              <a:off x="206973" y="2993435"/>
              <a:ext cx="7124699" cy="12003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C1E243-8872-44A0-806F-D6904BBC1EDF}"/>
                </a:ext>
              </a:extLst>
            </p:cNvPr>
            <p:cNvSpPr/>
            <p:nvPr/>
          </p:nvSpPr>
          <p:spPr>
            <a:xfrm>
              <a:off x="1264006" y="3131827"/>
              <a:ext cx="4980584" cy="923329"/>
            </a:xfrm>
            <a:prstGeom prst="rect">
              <a:avLst/>
            </a:prstGeom>
            <a:solidFill>
              <a:srgbClr val="FD289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DAC7F0-6246-4FE7-8479-F2572AB0510D}"/>
                </a:ext>
              </a:extLst>
            </p:cNvPr>
            <p:cNvSpPr txBox="1"/>
            <p:nvPr/>
          </p:nvSpPr>
          <p:spPr>
            <a:xfrm>
              <a:off x="1279030" y="3107278"/>
              <a:ext cx="4980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5400" b="1" dirty="0">
                  <a:solidFill>
                    <a:srgbClr val="FED0F1"/>
                  </a:solidFill>
                  <a:latin typeface="Apple Chancery" panose="03020702040506060504" pitchFamily="66" charset="0"/>
                </a:rPr>
                <a:t>Coming Soon…</a:t>
              </a:r>
              <a:endParaRPr lang="en-US" sz="5400" b="1" dirty="0">
                <a:solidFill>
                  <a:srgbClr val="FED0F1"/>
                </a:solidFill>
                <a:latin typeface="Apple Chancery" panose="03020702040506060504" pitchFamily="66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552B90-B5B2-4C35-8089-64166CDDAEA0}"/>
              </a:ext>
            </a:extLst>
          </p:cNvPr>
          <p:cNvGrpSpPr/>
          <p:nvPr/>
        </p:nvGrpSpPr>
        <p:grpSpPr>
          <a:xfrm>
            <a:off x="7509510" y="662940"/>
            <a:ext cx="4232910" cy="1760220"/>
            <a:chOff x="7509510" y="662940"/>
            <a:chExt cx="4232910" cy="17602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E9BEE4-6F87-4CA3-9E55-9E242891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36" b="30671"/>
            <a:stretch/>
          </p:blipFill>
          <p:spPr>
            <a:xfrm>
              <a:off x="7509510" y="662940"/>
              <a:ext cx="4232910" cy="17602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1E7995-5002-436D-91C5-5972711BD5C5}"/>
                </a:ext>
              </a:extLst>
            </p:cNvPr>
            <p:cNvSpPr txBox="1"/>
            <p:nvPr/>
          </p:nvSpPr>
          <p:spPr>
            <a:xfrm>
              <a:off x="7911465" y="1210346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b="1" dirty="0">
                  <a:solidFill>
                    <a:srgbClr val="FFC000"/>
                  </a:solidFill>
                  <a:latin typeface="Bradley Hand ITC" panose="03070402050302030203" pitchFamily="66" charset="0"/>
                </a:rPr>
                <a:t>Thank You!</a:t>
              </a:r>
              <a:endParaRPr lang="en-US" sz="4800" b="1" dirty="0">
                <a:solidFill>
                  <a:srgbClr val="FFC000"/>
                </a:solidFill>
                <a:latin typeface="Bradley Hand ITC" panose="03070402050302030203" pitchFamily="66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6471DD8-162C-48D9-848B-3A5151000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31" y="3568943"/>
            <a:ext cx="3492577" cy="2469625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CE69B-A76E-48A9-B657-12A6D3D715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56" b="37235"/>
          <a:stretch/>
        </p:blipFill>
        <p:spPr>
          <a:xfrm>
            <a:off x="1279030" y="979512"/>
            <a:ext cx="4905375" cy="1727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5A4BF-9344-4CA8-8642-3836E3D52D2F}"/>
              </a:ext>
            </a:extLst>
          </p:cNvPr>
          <p:cNvSpPr txBox="1"/>
          <p:nvPr/>
        </p:nvSpPr>
        <p:spPr>
          <a:xfrm>
            <a:off x="1794509" y="979513"/>
            <a:ext cx="22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rgbClr val="255F66"/>
                </a:solidFill>
                <a:latin typeface="BrodyJoiD" pitchFamily="2" charset="0"/>
              </a:rPr>
              <a:t>Thank You!</a:t>
            </a:r>
            <a:endParaRPr lang="en-US" sz="3600" dirty="0">
              <a:solidFill>
                <a:srgbClr val="255F66"/>
              </a:solidFill>
              <a:latin typeface="BrodyJoi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37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7D7743C-DF57-49DE-A8FD-87867133631F}"/>
              </a:ext>
            </a:extLst>
          </p:cNvPr>
          <p:cNvGrpSpPr/>
          <p:nvPr/>
        </p:nvGrpSpPr>
        <p:grpSpPr>
          <a:xfrm>
            <a:off x="1023457" y="538249"/>
            <a:ext cx="6198066" cy="4129461"/>
            <a:chOff x="1023457" y="538249"/>
            <a:chExt cx="6198066" cy="41294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508917-AD2C-4B82-AFF3-415BCB0BB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57" y="538249"/>
              <a:ext cx="6198066" cy="41294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5CFCB4-75E0-452F-B9C5-CDD44CA4A4CF}"/>
                </a:ext>
              </a:extLst>
            </p:cNvPr>
            <p:cNvSpPr txBox="1"/>
            <p:nvPr/>
          </p:nvSpPr>
          <p:spPr>
            <a:xfrm>
              <a:off x="1023457" y="4068661"/>
              <a:ext cx="6198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solidFill>
                    <a:schemeClr val="bg1"/>
                  </a:solidFill>
                  <a:latin typeface="Copperplate32bc" pitchFamily="2" charset="0"/>
                </a:rPr>
                <a:t>from all of us at </a:t>
              </a:r>
              <a:r>
                <a:rPr lang="en-CA" sz="2400" b="1" dirty="0" err="1">
                  <a:solidFill>
                    <a:schemeClr val="bg1"/>
                  </a:solidFill>
                  <a:latin typeface="Copperplate32bc" pitchFamily="2" charset="0"/>
                </a:rPr>
                <a:t>Thomsens</a:t>
              </a:r>
              <a:endParaRPr lang="en-US" sz="2400" b="1" dirty="0">
                <a:solidFill>
                  <a:schemeClr val="bg1"/>
                </a:solidFill>
                <a:latin typeface="Copperplate32bc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794EA0-98D8-4409-A78D-48C63A774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404" b="33941"/>
          <a:stretch/>
        </p:blipFill>
        <p:spPr>
          <a:xfrm>
            <a:off x="7911535" y="538249"/>
            <a:ext cx="3257008" cy="42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3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5DE4AA-6558-4206-BF45-8B1AC30DC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r="8871" b="46947"/>
          <a:stretch/>
        </p:blipFill>
        <p:spPr>
          <a:xfrm>
            <a:off x="288051" y="252905"/>
            <a:ext cx="2887580" cy="363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9A6D1-46D2-48FD-A714-8B557E66C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62" y="0"/>
            <a:ext cx="4603241" cy="29698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64D3E47-27E6-4C05-A4BC-C9CF097ABEAC}"/>
              </a:ext>
            </a:extLst>
          </p:cNvPr>
          <p:cNvGrpSpPr/>
          <p:nvPr/>
        </p:nvGrpSpPr>
        <p:grpSpPr>
          <a:xfrm>
            <a:off x="3567419" y="297508"/>
            <a:ext cx="3792041" cy="2523963"/>
            <a:chOff x="3718421" y="3173697"/>
            <a:chExt cx="3792041" cy="25239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09B3FB-528E-46FB-AA76-0D9489310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8421" y="3173697"/>
              <a:ext cx="3792041" cy="25239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A2403C-A56F-41F9-9D7D-BFD1F7B310AC}"/>
                </a:ext>
              </a:extLst>
            </p:cNvPr>
            <p:cNvSpPr txBox="1"/>
            <p:nvPr/>
          </p:nvSpPr>
          <p:spPr>
            <a:xfrm>
              <a:off x="3859354" y="3281516"/>
              <a:ext cx="27092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latin typeface="Apple Chancery" panose="03020702040506060504" pitchFamily="66" charset="0"/>
                </a:rPr>
                <a:t>Forecasting the day of the last spring frost is easy. It always comes right after you set out your plants. </a:t>
              </a:r>
              <a:endParaRPr lang="en-US" sz="2400" dirty="0">
                <a:latin typeface="Apple Chancery" panose="03020702040506060504" pitchFamily="66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097B62C-0CDB-4C88-AE47-7572E25E86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0" b="8649"/>
          <a:stretch/>
        </p:blipFill>
        <p:spPr>
          <a:xfrm>
            <a:off x="3527789" y="2892595"/>
            <a:ext cx="3982673" cy="33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1DD59-2000-44B9-A960-2BCF7285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94464"/>
            <a:ext cx="4152550" cy="2437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16E88-D631-49D6-937A-11B51512A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t="5633" r="4520" b="8919"/>
          <a:stretch/>
        </p:blipFill>
        <p:spPr>
          <a:xfrm>
            <a:off x="1535185" y="3229760"/>
            <a:ext cx="3128982" cy="2072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83400-F0C4-43AE-9FCE-C203A5C3D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3688" r="14237" b="-2422"/>
          <a:stretch/>
        </p:blipFill>
        <p:spPr>
          <a:xfrm>
            <a:off x="5670958" y="520116"/>
            <a:ext cx="3330429" cy="2151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E5E54-1BC4-479D-81AE-E35D485BC4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704" r="27761" b="10070"/>
          <a:stretch/>
        </p:blipFill>
        <p:spPr>
          <a:xfrm rot="10800000" flipH="1" flipV="1">
            <a:off x="5670958" y="2885811"/>
            <a:ext cx="3330429" cy="2080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411E9-9102-4F76-B46C-D24D1D5900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202" r="4887" b="-202"/>
          <a:stretch/>
        </p:blipFill>
        <p:spPr>
          <a:xfrm>
            <a:off x="8342963" y="4414706"/>
            <a:ext cx="3330429" cy="2076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B11591-50D1-48C1-B014-C57F995510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25731" b="25731"/>
          <a:stretch/>
        </p:blipFill>
        <p:spPr>
          <a:xfrm>
            <a:off x="2541976" y="4139964"/>
            <a:ext cx="3128982" cy="20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69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9E1D2-76E1-4A92-A028-6085DF956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658654"/>
            <a:ext cx="2385060" cy="1341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704D9-DCE6-4F61-835E-9CA95FC45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2354580"/>
            <a:ext cx="2385060" cy="1341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00B2E-FCE6-4F22-A269-EF32616A4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65" y="658654"/>
            <a:ext cx="16097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945E8D-EF62-40E6-A317-AB351DB4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5" y="820588"/>
            <a:ext cx="3403600" cy="1937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C91C17-B2D7-42C4-A7D9-8C4D4644A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4050506"/>
            <a:ext cx="32512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DC1CA-1E2F-4F52-80BF-3F0F7B82B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60" y="3429000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61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6AB3B-E598-4703-90CB-2E26B9F42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" b="-140"/>
          <a:stretch/>
        </p:blipFill>
        <p:spPr>
          <a:xfrm>
            <a:off x="195543" y="422910"/>
            <a:ext cx="4479843" cy="30060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CAE3A7-8D86-48A9-9083-CF12B0E25ED1}"/>
              </a:ext>
            </a:extLst>
          </p:cNvPr>
          <p:cNvGrpSpPr/>
          <p:nvPr/>
        </p:nvGrpSpPr>
        <p:grpSpPr>
          <a:xfrm>
            <a:off x="6199576" y="2825514"/>
            <a:ext cx="3128982" cy="2080471"/>
            <a:chOff x="6199576" y="2825514"/>
            <a:chExt cx="3128982" cy="20804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57DA5C-02BF-4285-947E-8BA7283E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" t="25731" b="25731"/>
            <a:stretch/>
          </p:blipFill>
          <p:spPr>
            <a:xfrm>
              <a:off x="6199576" y="2825514"/>
              <a:ext cx="3128982" cy="20804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12A6B3-22D1-40A0-8C7A-71C8FB4B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104" y="3528564"/>
              <a:ext cx="1685925" cy="674370"/>
            </a:xfrm>
            <a:prstGeom prst="rect">
              <a:avLst/>
            </a:prstGeom>
            <a:ln w="88900" cap="sq" cmpd="thickThin">
              <a:solidFill>
                <a:srgbClr val="00753A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539821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BDF60-5A8A-4B15-A978-BCDFD6394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>
          <a:xfrm>
            <a:off x="2183130" y="491966"/>
            <a:ext cx="6137910" cy="59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7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3E6B45-308A-421C-9009-2D67240ED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19100"/>
            <a:ext cx="3789596" cy="2526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7E3C1-3CD6-48CB-B938-4CA44AD11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12"/>
          <a:stretch/>
        </p:blipFill>
        <p:spPr>
          <a:xfrm>
            <a:off x="860819" y="2782249"/>
            <a:ext cx="3792041" cy="1511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9BEDC-9CC5-4C41-8AFF-853ED3AF9041}"/>
              </a:ext>
            </a:extLst>
          </p:cNvPr>
          <p:cNvSpPr txBox="1"/>
          <p:nvPr/>
        </p:nvSpPr>
        <p:spPr>
          <a:xfrm>
            <a:off x="863264" y="3187492"/>
            <a:ext cx="378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latin typeface="Apple Chancery" panose="03020702040506060504" pitchFamily="66" charset="0"/>
              </a:rPr>
              <a:t>Spring is Coming…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CEEAF-C745-4351-B019-2BC9467E7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46" b="585"/>
          <a:stretch/>
        </p:blipFill>
        <p:spPr>
          <a:xfrm>
            <a:off x="1109565" y="457981"/>
            <a:ext cx="4337458" cy="1607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FB72F5-2580-4637-A013-17074798E690}"/>
              </a:ext>
            </a:extLst>
          </p:cNvPr>
          <p:cNvSpPr txBox="1"/>
          <p:nvPr/>
        </p:nvSpPr>
        <p:spPr>
          <a:xfrm>
            <a:off x="2428071" y="619100"/>
            <a:ext cx="301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rgbClr val="007673"/>
                </a:solidFill>
                <a:latin typeface="Apple Chancery" panose="03020702040506060504" pitchFamily="66" charset="0"/>
              </a:rPr>
              <a:t>Thank </a:t>
            </a:r>
          </a:p>
          <a:p>
            <a:pPr algn="ctr"/>
            <a:r>
              <a:rPr lang="en-CA" sz="4400" b="1" dirty="0">
                <a:solidFill>
                  <a:srgbClr val="007673"/>
                </a:solidFill>
                <a:latin typeface="Apple Chancery" panose="03020702040506060504" pitchFamily="66" charset="0"/>
              </a:rPr>
              <a:t>You!</a:t>
            </a:r>
            <a:endParaRPr lang="en-US" sz="4400" b="1" dirty="0">
              <a:solidFill>
                <a:srgbClr val="007673"/>
              </a:solidFill>
              <a:latin typeface="Apple Chancery" panose="03020702040506060504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BD0082-C078-40F0-B5D9-E2B9CE80AC09}"/>
              </a:ext>
            </a:extLst>
          </p:cNvPr>
          <p:cNvGrpSpPr/>
          <p:nvPr/>
        </p:nvGrpSpPr>
        <p:grpSpPr>
          <a:xfrm>
            <a:off x="6481322" y="3690189"/>
            <a:ext cx="3673867" cy="2522380"/>
            <a:chOff x="6481322" y="3690189"/>
            <a:chExt cx="3673867" cy="25223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F4ED9E-3AD5-48D9-86DF-A4A7B10B3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2"/>
            <a:stretch/>
          </p:blipFill>
          <p:spPr>
            <a:xfrm>
              <a:off x="6568751" y="3690189"/>
              <a:ext cx="3586438" cy="25223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5BC6B6-A850-4013-BAB3-B4BEB4A38BE0}"/>
                </a:ext>
              </a:extLst>
            </p:cNvPr>
            <p:cNvSpPr txBox="1"/>
            <p:nvPr/>
          </p:nvSpPr>
          <p:spPr>
            <a:xfrm>
              <a:off x="6481322" y="4600934"/>
              <a:ext cx="301895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400" b="1" dirty="0">
                  <a:solidFill>
                    <a:srgbClr val="991B44"/>
                  </a:solidFill>
                  <a:latin typeface="Apple Chancery" panose="03020702040506060504" pitchFamily="66" charset="0"/>
                </a:rPr>
                <a:t>Thank </a:t>
              </a:r>
            </a:p>
            <a:p>
              <a:pPr algn="ctr"/>
              <a:r>
                <a:rPr lang="en-CA" sz="4400" b="1" dirty="0">
                  <a:solidFill>
                    <a:srgbClr val="991B44"/>
                  </a:solidFill>
                  <a:latin typeface="Apple Chancery" panose="03020702040506060504" pitchFamily="66" charset="0"/>
                </a:rPr>
                <a:t>You!</a:t>
              </a:r>
              <a:endParaRPr lang="en-US" sz="4400" b="1" dirty="0">
                <a:solidFill>
                  <a:srgbClr val="991B44"/>
                </a:solidFill>
                <a:latin typeface="Apple Chancery" panose="03020702040506060504" pitchFamily="66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3F9B696-4384-4F58-A1CA-35CF865C42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 b="13926"/>
          <a:stretch/>
        </p:blipFill>
        <p:spPr>
          <a:xfrm>
            <a:off x="654684" y="4385083"/>
            <a:ext cx="4421169" cy="19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89F61-81C3-4D2C-8131-222AF9869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3"/>
          <a:stretch/>
        </p:blipFill>
        <p:spPr>
          <a:xfrm>
            <a:off x="608835" y="418147"/>
            <a:ext cx="2426970" cy="26384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C606AF-C3BB-4B60-9B08-A5D2EACC8D56}"/>
              </a:ext>
            </a:extLst>
          </p:cNvPr>
          <p:cNvGrpSpPr/>
          <p:nvPr/>
        </p:nvGrpSpPr>
        <p:grpSpPr>
          <a:xfrm>
            <a:off x="3856557" y="418146"/>
            <a:ext cx="6979084" cy="5868354"/>
            <a:chOff x="3856557" y="418146"/>
            <a:chExt cx="6979084" cy="58683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052726-C41D-4DF1-BFFB-D72A450E1B61}"/>
                </a:ext>
              </a:extLst>
            </p:cNvPr>
            <p:cNvSpPr/>
            <p:nvPr/>
          </p:nvSpPr>
          <p:spPr>
            <a:xfrm>
              <a:off x="3856557" y="418146"/>
              <a:ext cx="6979084" cy="5868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4E1BB5-5143-4C86-8C2F-310C9C0CA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7"/>
            <a:stretch/>
          </p:blipFill>
          <p:spPr>
            <a:xfrm>
              <a:off x="3856557" y="418146"/>
              <a:ext cx="6979084" cy="5033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8611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C455A-D205-422D-8B71-0C6A0571B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29" y="657225"/>
            <a:ext cx="7620000" cy="86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7706F-912E-4D3E-9E28-8304C10A13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16874" r="-143" b="41602"/>
          <a:stretch/>
        </p:blipFill>
        <p:spPr>
          <a:xfrm>
            <a:off x="1994029" y="2427515"/>
            <a:ext cx="7616113" cy="1001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79A82-34C9-4BBA-80B4-44E5C8EF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5"/>
          <a:stretch/>
        </p:blipFill>
        <p:spPr>
          <a:xfrm>
            <a:off x="1997916" y="3634468"/>
            <a:ext cx="7616113" cy="1001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7750C-2AD4-4CD5-B569-ACC3E30CA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29" y="5106080"/>
            <a:ext cx="7620000" cy="866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A1FBC-CDED-46D4-A6DD-B549D4F33695}"/>
              </a:ext>
            </a:extLst>
          </p:cNvPr>
          <p:cNvSpPr txBox="1"/>
          <p:nvPr/>
        </p:nvSpPr>
        <p:spPr>
          <a:xfrm>
            <a:off x="1994029" y="5185524"/>
            <a:ext cx="7616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bg1"/>
                </a:solidFill>
                <a:latin typeface="Apple Chancery" panose="03020702040506060504" pitchFamily="66" charset="0"/>
              </a:rPr>
              <a:t>Coming Soon…</a:t>
            </a:r>
            <a:endParaRPr lang="en-US" sz="4000" b="1" dirty="0">
              <a:solidFill>
                <a:schemeClr val="bg1"/>
              </a:solidFill>
              <a:latin typeface="Apple Chancery" panose="030207020405060605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8F0F8-2807-4405-92A9-29B515592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5" b="29833"/>
          <a:stretch/>
        </p:blipFill>
        <p:spPr>
          <a:xfrm>
            <a:off x="1418455" y="6052299"/>
            <a:ext cx="9355089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00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3AF4614-4D41-407D-93F7-E16441DAB8C0}"/>
              </a:ext>
            </a:extLst>
          </p:cNvPr>
          <p:cNvGrpSpPr/>
          <p:nvPr/>
        </p:nvGrpSpPr>
        <p:grpSpPr>
          <a:xfrm>
            <a:off x="209550" y="195262"/>
            <a:ext cx="8572500" cy="1838325"/>
            <a:chOff x="209550" y="195262"/>
            <a:chExt cx="8572500" cy="18383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747EFA-D1D4-423C-82F6-1FDA5231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0" y="195262"/>
              <a:ext cx="8572500" cy="18383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E72665-BADA-4FDE-A81B-C4720D5E1676}"/>
                </a:ext>
              </a:extLst>
            </p:cNvPr>
            <p:cNvSpPr txBox="1"/>
            <p:nvPr/>
          </p:nvSpPr>
          <p:spPr>
            <a:xfrm>
              <a:off x="209550" y="749440"/>
              <a:ext cx="85725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000" b="1" dirty="0">
                  <a:solidFill>
                    <a:srgbClr val="CCD718"/>
                  </a:solidFill>
                  <a:latin typeface="Apple Chancery" panose="03020702040506060504" pitchFamily="66" charset="0"/>
                </a:rPr>
                <a:t>Plan Ahead for the Holidays…</a:t>
              </a:r>
              <a:endParaRPr lang="en-US" sz="4000" b="1" dirty="0">
                <a:solidFill>
                  <a:srgbClr val="CCD718"/>
                </a:solidFill>
                <a:latin typeface="Apple Chancery" panose="03020702040506060504" pitchFamily="66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B58502-D861-4AB3-9454-C4FA36876721}"/>
              </a:ext>
            </a:extLst>
          </p:cNvPr>
          <p:cNvGrpSpPr/>
          <p:nvPr/>
        </p:nvGrpSpPr>
        <p:grpSpPr>
          <a:xfrm>
            <a:off x="209549" y="4407655"/>
            <a:ext cx="8040635" cy="867220"/>
            <a:chOff x="209549" y="3633343"/>
            <a:chExt cx="8040635" cy="8672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0B6867-54EC-4E19-9BBE-F02398BAB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49" y="3633343"/>
              <a:ext cx="2667771" cy="8672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4B3072-C74B-40BB-ADA7-86CF63B58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011" y="3633343"/>
              <a:ext cx="2667771" cy="8672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2E30D5-3757-40A7-8364-FED28EC3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3633343"/>
              <a:ext cx="2667771" cy="8672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FBA9DC-E7A9-4950-A252-37453A39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413" y="3633343"/>
              <a:ext cx="2667771" cy="86722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20AC905-FE16-449E-866A-A81E05AD8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71" y="5640343"/>
            <a:ext cx="2000250" cy="1123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E8D67-AA27-4416-A5DE-B59728D38C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3" b="32872"/>
          <a:stretch/>
        </p:blipFill>
        <p:spPr>
          <a:xfrm>
            <a:off x="209549" y="2253369"/>
            <a:ext cx="8572500" cy="17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6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14E940-FE67-433C-802F-5CF182A9707B}"/>
              </a:ext>
            </a:extLst>
          </p:cNvPr>
          <p:cNvGrpSpPr/>
          <p:nvPr/>
        </p:nvGrpSpPr>
        <p:grpSpPr>
          <a:xfrm>
            <a:off x="1668780" y="311786"/>
            <a:ext cx="6743700" cy="6260464"/>
            <a:chOff x="1857376" y="311786"/>
            <a:chExt cx="6029324" cy="59032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62E8F2-14CA-4C62-8AD3-47B6FDB18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076" t="20833" r="14159" b="20625"/>
            <a:stretch/>
          </p:blipFill>
          <p:spPr>
            <a:xfrm>
              <a:off x="1857376" y="311786"/>
              <a:ext cx="6029324" cy="59032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F4F582-2145-486E-A8C7-E0DCE7B6E0D5}"/>
                </a:ext>
              </a:extLst>
            </p:cNvPr>
            <p:cNvSpPr txBox="1"/>
            <p:nvPr/>
          </p:nvSpPr>
          <p:spPr>
            <a:xfrm>
              <a:off x="3255128" y="1996985"/>
              <a:ext cx="3314700" cy="2611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8062"/>
                  </a:solidFill>
                  <a:latin typeface="Arial Rounded MT Bold" panose="020F0704030504030204" pitchFamily="34" charset="0"/>
                </a:rPr>
                <a:t>Need an idea for your </a:t>
              </a:r>
            </a:p>
            <a:p>
              <a:pPr algn="ctr"/>
              <a:r>
                <a:rPr lang="en-US" b="1" dirty="0">
                  <a:solidFill>
                    <a:srgbClr val="628062"/>
                  </a:solidFill>
                  <a:latin typeface="Arial Rounded MT Bold" panose="020F0704030504030204" pitchFamily="34" charset="0"/>
                </a:rPr>
                <a:t>Holiday Office Event? </a:t>
              </a:r>
            </a:p>
            <a:p>
              <a:pPr algn="ctr"/>
              <a:r>
                <a:rPr lang="en-US" b="1" dirty="0">
                  <a:solidFill>
                    <a:srgbClr val="628062"/>
                  </a:solidFill>
                  <a:latin typeface="Arial Rounded MT Bold" panose="020F0704030504030204" pitchFamily="34" charset="0"/>
                </a:rPr>
                <a:t>Or want to schedule a </a:t>
              </a:r>
            </a:p>
            <a:p>
              <a:pPr algn="ctr"/>
              <a:r>
                <a:rPr lang="en-US" b="1" dirty="0">
                  <a:solidFill>
                    <a:srgbClr val="628062"/>
                  </a:solidFill>
                  <a:latin typeface="Arial Rounded MT Bold" panose="020F0704030504030204" pitchFamily="34" charset="0"/>
                </a:rPr>
                <a:t>private party of 10 or more? </a:t>
              </a:r>
            </a:p>
            <a:p>
              <a:pPr algn="ctr"/>
              <a:r>
                <a:rPr lang="en-US" b="1" dirty="0">
                  <a:solidFill>
                    <a:srgbClr val="628062"/>
                  </a:solidFill>
                  <a:latin typeface="Arial Rounded MT Bold" panose="020F0704030504030204" pitchFamily="34" charset="0"/>
                </a:rPr>
                <a:t>Come to Thomsen's to have your team members create holiday arrangements.</a:t>
              </a:r>
              <a:r>
                <a:rPr lang="en-US" i="1" dirty="0">
                  <a:solidFill>
                    <a:srgbClr val="628062"/>
                  </a:solidFill>
                  <a:latin typeface="Arial Rounded MT Bold" panose="020F070403050403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B11E1D"/>
                  </a:solidFill>
                  <a:latin typeface="Arial Rounded MT Bold" panose="020F0704030504030204" pitchFamily="34" charset="0"/>
                </a:rPr>
                <a:t>Call us today at </a:t>
              </a:r>
            </a:p>
            <a:p>
              <a:pPr algn="ctr"/>
              <a:r>
                <a:rPr lang="en-US" sz="1600" b="1" dirty="0">
                  <a:solidFill>
                    <a:srgbClr val="B11E1D"/>
                  </a:solidFill>
                  <a:latin typeface="Arial Rounded MT Bold" panose="020F0704030504030204" pitchFamily="34" charset="0"/>
                </a:rPr>
                <a:t>(320) 363-7375</a:t>
              </a:r>
            </a:p>
            <a:p>
              <a:pPr algn="ctr"/>
              <a:r>
                <a:rPr lang="en-US" sz="1600" b="1" dirty="0">
                  <a:solidFill>
                    <a:srgbClr val="B11E1D"/>
                  </a:solidFill>
                  <a:latin typeface="Arial Rounded MT Bold" panose="020F0704030504030204" pitchFamily="34" charset="0"/>
                </a:rPr>
                <a:t>to book your date!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5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976F38-0B47-4761-A035-A90F0D49A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2" y="196137"/>
            <a:ext cx="6658169" cy="4771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2E1F0-5F9F-4189-A3E3-0BDCFE420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7" r="80287" b="36802"/>
          <a:stretch/>
        </p:blipFill>
        <p:spPr>
          <a:xfrm rot="16200000">
            <a:off x="7784840" y="373225"/>
            <a:ext cx="1312507" cy="1315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136B0-6CD7-44FC-BB51-6C1BDB9EE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53" y="4607653"/>
            <a:ext cx="2286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0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3D933444-1479-47BD-BFA8-9A36404B5B1E}"/>
              </a:ext>
            </a:extLst>
          </p:cNvPr>
          <p:cNvSpPr/>
          <p:nvPr/>
        </p:nvSpPr>
        <p:spPr>
          <a:xfrm>
            <a:off x="1409699" y="1403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F8E901-0BF7-4DA9-B81B-CDC6A5E88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24" y="519700"/>
            <a:ext cx="1015554" cy="4231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E0B847B-E8C0-4912-AB9A-C6787C37D61B}"/>
              </a:ext>
            </a:extLst>
          </p:cNvPr>
          <p:cNvSpPr/>
          <p:nvPr/>
        </p:nvSpPr>
        <p:spPr>
          <a:xfrm>
            <a:off x="1409699" y="15024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A61C79-BF8C-4A20-B105-F4764B930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24" y="1881775"/>
            <a:ext cx="1015554" cy="42314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2FAF89E-E31F-4879-A381-0AD3423179A3}"/>
              </a:ext>
            </a:extLst>
          </p:cNvPr>
          <p:cNvSpPr/>
          <p:nvPr/>
        </p:nvSpPr>
        <p:spPr>
          <a:xfrm>
            <a:off x="1409699" y="28317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8E3A06-5CA5-40D2-A07C-BE22EF733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24" y="3211100"/>
            <a:ext cx="1015554" cy="42314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9DFCB0F-48E2-4112-8412-91B23EE16900}"/>
              </a:ext>
            </a:extLst>
          </p:cNvPr>
          <p:cNvSpPr/>
          <p:nvPr/>
        </p:nvSpPr>
        <p:spPr>
          <a:xfrm>
            <a:off x="1409699" y="42075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FF99F0-45A4-4BE5-8BAD-07814FC0E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24" y="4586875"/>
            <a:ext cx="1015554" cy="42314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C154D92-E9D9-4E5E-AB27-80285EF305FC}"/>
              </a:ext>
            </a:extLst>
          </p:cNvPr>
          <p:cNvSpPr/>
          <p:nvPr/>
        </p:nvSpPr>
        <p:spPr>
          <a:xfrm>
            <a:off x="3031029" y="1403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45F72B-3695-42F7-8FF3-956FA9179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4" y="519700"/>
            <a:ext cx="1015554" cy="42314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1E3389E-7B83-457D-B64D-08B0DE24BFE3}"/>
              </a:ext>
            </a:extLst>
          </p:cNvPr>
          <p:cNvSpPr/>
          <p:nvPr/>
        </p:nvSpPr>
        <p:spPr>
          <a:xfrm>
            <a:off x="3031029" y="15024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F28045A-B7F7-4F95-9D78-E8C689F0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4" y="1881775"/>
            <a:ext cx="1015554" cy="42314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270F716-005B-4D01-B372-940923595C5D}"/>
              </a:ext>
            </a:extLst>
          </p:cNvPr>
          <p:cNvSpPr/>
          <p:nvPr/>
        </p:nvSpPr>
        <p:spPr>
          <a:xfrm>
            <a:off x="3031029" y="28317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10BC986-AE55-4EBA-A46B-640A08285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4" y="3211100"/>
            <a:ext cx="1015554" cy="423147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0FB0BE13-BCF0-4EB8-938A-CC2E0AE342C9}"/>
              </a:ext>
            </a:extLst>
          </p:cNvPr>
          <p:cNvSpPr/>
          <p:nvPr/>
        </p:nvSpPr>
        <p:spPr>
          <a:xfrm>
            <a:off x="3031029" y="42075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A8B269A-01EE-48EC-AE68-212E313E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4" y="4586875"/>
            <a:ext cx="1015554" cy="423147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3524FD6-DC53-4220-AF8E-52D8387701CA}"/>
              </a:ext>
            </a:extLst>
          </p:cNvPr>
          <p:cNvSpPr/>
          <p:nvPr/>
        </p:nvSpPr>
        <p:spPr>
          <a:xfrm>
            <a:off x="4660162" y="1403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BABFF8D-81A2-4EC2-B6BD-C0B63246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7" y="519700"/>
            <a:ext cx="1015554" cy="423147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82576D7C-79BE-4EDE-B713-3B3C0F8D5E23}"/>
              </a:ext>
            </a:extLst>
          </p:cNvPr>
          <p:cNvSpPr/>
          <p:nvPr/>
        </p:nvSpPr>
        <p:spPr>
          <a:xfrm>
            <a:off x="4660162" y="15024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5722F2-4EE1-49AA-B3CB-B59F7AF3F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7" y="1881775"/>
            <a:ext cx="1015554" cy="423147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32A70CEF-EE2B-4233-865F-98DCBA5E6FF1}"/>
              </a:ext>
            </a:extLst>
          </p:cNvPr>
          <p:cNvSpPr/>
          <p:nvPr/>
        </p:nvSpPr>
        <p:spPr>
          <a:xfrm>
            <a:off x="4660162" y="28317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A1D1DFB-0415-4FFA-8592-3804A824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7" y="3211100"/>
            <a:ext cx="1015554" cy="423147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78977484-4F6F-4968-8535-290732A4032D}"/>
              </a:ext>
            </a:extLst>
          </p:cNvPr>
          <p:cNvSpPr/>
          <p:nvPr/>
        </p:nvSpPr>
        <p:spPr>
          <a:xfrm>
            <a:off x="4660162" y="42075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1E4F7E3-1100-4BBA-AF11-27D1ECEFC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7" y="4586875"/>
            <a:ext cx="1015554" cy="42314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B9FDD511-42C7-4949-A8DC-2C4379A795F0}"/>
              </a:ext>
            </a:extLst>
          </p:cNvPr>
          <p:cNvSpPr/>
          <p:nvPr/>
        </p:nvSpPr>
        <p:spPr>
          <a:xfrm>
            <a:off x="6181724" y="1403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C116328-B19A-4440-9277-52F528913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9" y="519700"/>
            <a:ext cx="1015554" cy="423147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AA11088E-7A25-4145-A37D-7DD88C29498C}"/>
              </a:ext>
            </a:extLst>
          </p:cNvPr>
          <p:cNvSpPr/>
          <p:nvPr/>
        </p:nvSpPr>
        <p:spPr>
          <a:xfrm>
            <a:off x="6181724" y="15024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7DB13C-B43A-48E8-BA82-7443F113D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9" y="1881775"/>
            <a:ext cx="1015554" cy="423147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8DD4FD40-7DD0-4EFE-A285-DFBEBB32D4F4}"/>
              </a:ext>
            </a:extLst>
          </p:cNvPr>
          <p:cNvSpPr/>
          <p:nvPr/>
        </p:nvSpPr>
        <p:spPr>
          <a:xfrm>
            <a:off x="6181724" y="28317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391253C-6B35-4AD6-9400-43D23F2F7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9" y="3211100"/>
            <a:ext cx="1015554" cy="423147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3101F33D-8345-408F-BB99-4FB9490BDDC0}"/>
              </a:ext>
            </a:extLst>
          </p:cNvPr>
          <p:cNvSpPr/>
          <p:nvPr/>
        </p:nvSpPr>
        <p:spPr>
          <a:xfrm>
            <a:off x="6181724" y="42075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665B956-BEA4-449F-9624-63CEEDE5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9" y="4586875"/>
            <a:ext cx="1015554" cy="42314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9D0D3C1C-9C1A-46DE-A6ED-789960500C81}"/>
              </a:ext>
            </a:extLst>
          </p:cNvPr>
          <p:cNvSpPr/>
          <p:nvPr/>
        </p:nvSpPr>
        <p:spPr>
          <a:xfrm>
            <a:off x="7740424" y="1403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9B763D8-317D-4F1D-93D4-2A4664109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9" y="519700"/>
            <a:ext cx="1015554" cy="423147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1212EA42-C85B-4304-BD54-C37979C25E10}"/>
              </a:ext>
            </a:extLst>
          </p:cNvPr>
          <p:cNvSpPr/>
          <p:nvPr/>
        </p:nvSpPr>
        <p:spPr>
          <a:xfrm>
            <a:off x="7740424" y="15024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40B131F-E7B7-47C1-934B-4DD3532A3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9" y="1881775"/>
            <a:ext cx="1015554" cy="423147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272F9DBF-0247-41D3-9566-4D1C49AE8A1B}"/>
              </a:ext>
            </a:extLst>
          </p:cNvPr>
          <p:cNvSpPr/>
          <p:nvPr/>
        </p:nvSpPr>
        <p:spPr>
          <a:xfrm>
            <a:off x="7740424" y="28317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51B93BA-73B2-4F5F-85F5-731468E73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9" y="3211100"/>
            <a:ext cx="1015554" cy="423147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5837DA2A-BE59-419F-B8D5-421D3F2330CB}"/>
              </a:ext>
            </a:extLst>
          </p:cNvPr>
          <p:cNvSpPr/>
          <p:nvPr/>
        </p:nvSpPr>
        <p:spPr>
          <a:xfrm>
            <a:off x="7740424" y="42075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DA38596-F8F6-4FF9-A996-77163E05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9" y="4586875"/>
            <a:ext cx="1015554" cy="423147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45E112BC-C031-4417-9134-B19BCA1D5C5A}"/>
              </a:ext>
            </a:extLst>
          </p:cNvPr>
          <p:cNvSpPr/>
          <p:nvPr/>
        </p:nvSpPr>
        <p:spPr>
          <a:xfrm>
            <a:off x="9360053" y="1403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88C7D42-FF73-4861-BFB6-29CBC627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78" y="519700"/>
            <a:ext cx="1015554" cy="423147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59AC902B-2909-4081-A36D-8D14CF928F0F}"/>
              </a:ext>
            </a:extLst>
          </p:cNvPr>
          <p:cNvSpPr/>
          <p:nvPr/>
        </p:nvSpPr>
        <p:spPr>
          <a:xfrm>
            <a:off x="9360053" y="15024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CEB81E2-137C-455A-85D6-4A0CB0950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78" y="1881775"/>
            <a:ext cx="1015554" cy="423147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F0D18616-DA33-4565-B376-B5AD878F7C9F}"/>
              </a:ext>
            </a:extLst>
          </p:cNvPr>
          <p:cNvSpPr/>
          <p:nvPr/>
        </p:nvSpPr>
        <p:spPr>
          <a:xfrm>
            <a:off x="9360053" y="2831765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B1DD14B-BE24-4514-808D-2583AEB1D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78" y="3211100"/>
            <a:ext cx="1015554" cy="423147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92D96F25-B052-44B3-AFD2-644BBE192519}"/>
              </a:ext>
            </a:extLst>
          </p:cNvPr>
          <p:cNvSpPr/>
          <p:nvPr/>
        </p:nvSpPr>
        <p:spPr>
          <a:xfrm>
            <a:off x="9360053" y="4207540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9DA46EF-CDD8-4A50-85DF-A6A0C337C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78" y="4586875"/>
            <a:ext cx="1015554" cy="423147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DB2F89BA-9224-45C1-821C-DBEF04EDC1A3}"/>
              </a:ext>
            </a:extLst>
          </p:cNvPr>
          <p:cNvSpPr/>
          <p:nvPr/>
        </p:nvSpPr>
        <p:spPr>
          <a:xfrm>
            <a:off x="1409699" y="5537969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3DD0EDA-1B3F-4C58-8455-6A332AFC0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24" y="5917304"/>
            <a:ext cx="1015554" cy="423147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79B29E50-F356-4F2C-8C2B-3D270023C4DF}"/>
              </a:ext>
            </a:extLst>
          </p:cNvPr>
          <p:cNvSpPr/>
          <p:nvPr/>
        </p:nvSpPr>
        <p:spPr>
          <a:xfrm>
            <a:off x="3031029" y="5537969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E98CC84-553B-43CE-B18F-AD01D47B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4" y="5917304"/>
            <a:ext cx="1015554" cy="423147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7FD5AEA3-5025-44F4-902C-B175A6E1CA60}"/>
              </a:ext>
            </a:extLst>
          </p:cNvPr>
          <p:cNvSpPr/>
          <p:nvPr/>
        </p:nvSpPr>
        <p:spPr>
          <a:xfrm>
            <a:off x="4660162" y="5537969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64BF964-1110-4D9B-99CE-D96EA4AF5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7" y="5917304"/>
            <a:ext cx="1015554" cy="423147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235EBA3F-8712-4E99-B23F-E7AE6A0C4498}"/>
              </a:ext>
            </a:extLst>
          </p:cNvPr>
          <p:cNvSpPr/>
          <p:nvPr/>
        </p:nvSpPr>
        <p:spPr>
          <a:xfrm>
            <a:off x="6181724" y="5537969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5C4F551-0256-4436-8C13-9ECC21E8B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9" y="5917304"/>
            <a:ext cx="1015554" cy="423147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C046A4F7-E110-4ADF-8227-EDE2AD21F3AD}"/>
              </a:ext>
            </a:extLst>
          </p:cNvPr>
          <p:cNvSpPr/>
          <p:nvPr/>
        </p:nvSpPr>
        <p:spPr>
          <a:xfrm>
            <a:off x="7740424" y="5537969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F70A1930-F6D6-4649-9876-36338B570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9" y="5917304"/>
            <a:ext cx="1015554" cy="423147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96863A0B-9B49-46F7-B30D-EA52FACA2589}"/>
              </a:ext>
            </a:extLst>
          </p:cNvPr>
          <p:cNvSpPr/>
          <p:nvPr/>
        </p:nvSpPr>
        <p:spPr>
          <a:xfrm>
            <a:off x="9360053" y="5537969"/>
            <a:ext cx="1419405" cy="1181819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FA2875B-E390-4773-82F8-DFA3FA04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78" y="5917304"/>
            <a:ext cx="1015554" cy="4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08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CFF2A-0435-4CCA-8E02-6B3775DF6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ED29FF-9E8E-49CB-BFA0-9420D25B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36" y="18667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1E10504-522B-4DBB-BEBF-2B24F67FA184}"/>
              </a:ext>
            </a:extLst>
          </p:cNvPr>
          <p:cNvGrpSpPr/>
          <p:nvPr/>
        </p:nvGrpSpPr>
        <p:grpSpPr>
          <a:xfrm>
            <a:off x="3820575" y="-794385"/>
            <a:ext cx="3755461" cy="4217670"/>
            <a:chOff x="4222678" y="674370"/>
            <a:chExt cx="3755461" cy="42176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9177F9-15A1-422E-B054-A1EC107F655D}"/>
                </a:ext>
              </a:extLst>
            </p:cNvPr>
            <p:cNvSpPr/>
            <p:nvPr/>
          </p:nvSpPr>
          <p:spPr>
            <a:xfrm>
              <a:off x="4222678" y="674370"/>
              <a:ext cx="3755461" cy="42176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20B198-DD51-4B00-81A4-C72C7063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678" y="1450354"/>
              <a:ext cx="3755461" cy="259712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D06650-B966-4CD9-A41B-F38DC67C9104}"/>
              </a:ext>
            </a:extLst>
          </p:cNvPr>
          <p:cNvGrpSpPr/>
          <p:nvPr/>
        </p:nvGrpSpPr>
        <p:grpSpPr>
          <a:xfrm>
            <a:off x="195192" y="439049"/>
            <a:ext cx="3202728" cy="2052691"/>
            <a:chOff x="1776895" y="1815884"/>
            <a:chExt cx="3202728" cy="20526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7F3C7A-6DDE-474C-A5C5-ABF4C289D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3000"/>
                      </a14:imgEffect>
                      <a14:imgEffect>
                        <a14:brightnessContrast bright="17000" contrast="1000"/>
                      </a14:imgEffect>
                    </a14:imgLayer>
                  </a14:imgProps>
                </a:ext>
              </a:extLst>
            </a:blip>
            <a:srcRect l="43413" b="7426"/>
            <a:stretch/>
          </p:blipFill>
          <p:spPr>
            <a:xfrm>
              <a:off x="2389692" y="1943576"/>
              <a:ext cx="2589931" cy="19249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9E9854-E82E-4E6E-9956-DE2605771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74" t="16037" r="15553" b="19140"/>
            <a:stretch/>
          </p:blipFill>
          <p:spPr>
            <a:xfrm>
              <a:off x="2636725" y="2226439"/>
              <a:ext cx="2100817" cy="1384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640252-0A66-48A7-A093-A31BF155CFE1}"/>
                </a:ext>
              </a:extLst>
            </p:cNvPr>
            <p:cNvSpPr txBox="1"/>
            <p:nvPr/>
          </p:nvSpPr>
          <p:spPr>
            <a:xfrm rot="20191871">
              <a:off x="1776895" y="1815884"/>
              <a:ext cx="1892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Bodoni MT Black" panose="02070A03080606020203" pitchFamily="18" charset="0"/>
                </a:rPr>
                <a:t>SPRING </a:t>
              </a:r>
            </a:p>
            <a:p>
              <a:pPr algn="ctr"/>
              <a:r>
                <a:rPr lang="en-CA" dirty="0">
                  <a:latin typeface="Bodoni MT Black" panose="02070A03080606020203" pitchFamily="18" charset="0"/>
                </a:rPr>
                <a:t>CLEANING</a:t>
              </a:r>
              <a:endParaRPr lang="en-US" dirty="0">
                <a:latin typeface="Bodoni MT Black" panose="02070A03080606020203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17D424A-3D06-441D-8B22-6BAC20B995CA}"/>
                </a:ext>
              </a:extLst>
            </p:cNvPr>
            <p:cNvSpPr/>
            <p:nvPr/>
          </p:nvSpPr>
          <p:spPr>
            <a:xfrm>
              <a:off x="3208059" y="2417382"/>
              <a:ext cx="1024250" cy="203283"/>
            </a:xfrm>
            <a:custGeom>
              <a:avLst/>
              <a:gdLst>
                <a:gd name="connsiteX0" fmla="*/ 0 w 738130"/>
                <a:gd name="connsiteY0" fmla="*/ 572877 h 572877"/>
                <a:gd name="connsiteX1" fmla="*/ 66101 w 738130"/>
                <a:gd name="connsiteY1" fmla="*/ 550843 h 572877"/>
                <a:gd name="connsiteX2" fmla="*/ 99152 w 738130"/>
                <a:gd name="connsiteY2" fmla="*/ 517792 h 572877"/>
                <a:gd name="connsiteX3" fmla="*/ 165253 w 738130"/>
                <a:gd name="connsiteY3" fmla="*/ 473725 h 572877"/>
                <a:gd name="connsiteX4" fmla="*/ 231354 w 738130"/>
                <a:gd name="connsiteY4" fmla="*/ 429657 h 572877"/>
                <a:gd name="connsiteX5" fmla="*/ 297456 w 738130"/>
                <a:gd name="connsiteY5" fmla="*/ 363556 h 572877"/>
                <a:gd name="connsiteX6" fmla="*/ 330506 w 738130"/>
                <a:gd name="connsiteY6" fmla="*/ 330506 h 572877"/>
                <a:gd name="connsiteX7" fmla="*/ 363557 w 738130"/>
                <a:gd name="connsiteY7" fmla="*/ 319489 h 572877"/>
                <a:gd name="connsiteX8" fmla="*/ 396607 w 738130"/>
                <a:gd name="connsiteY8" fmla="*/ 286438 h 572877"/>
                <a:gd name="connsiteX9" fmla="*/ 462709 w 738130"/>
                <a:gd name="connsiteY9" fmla="*/ 242371 h 572877"/>
                <a:gd name="connsiteX10" fmla="*/ 528810 w 738130"/>
                <a:gd name="connsiteY10" fmla="*/ 187286 h 572877"/>
                <a:gd name="connsiteX11" fmla="*/ 550844 w 738130"/>
                <a:gd name="connsiteY11" fmla="*/ 154236 h 572877"/>
                <a:gd name="connsiteX12" fmla="*/ 616945 w 738130"/>
                <a:gd name="connsiteY12" fmla="*/ 110168 h 572877"/>
                <a:gd name="connsiteX13" fmla="*/ 683046 w 738130"/>
                <a:gd name="connsiteY13" fmla="*/ 44067 h 572877"/>
                <a:gd name="connsiteX14" fmla="*/ 738130 w 738130"/>
                <a:gd name="connsiteY14" fmla="*/ 0 h 57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8130" h="572877">
                  <a:moveTo>
                    <a:pt x="0" y="572877"/>
                  </a:moveTo>
                  <a:cubicBezTo>
                    <a:pt x="22034" y="565532"/>
                    <a:pt x="45798" y="562122"/>
                    <a:pt x="66101" y="550843"/>
                  </a:cubicBezTo>
                  <a:cubicBezTo>
                    <a:pt x="79721" y="543276"/>
                    <a:pt x="86854" y="527357"/>
                    <a:pt x="99152" y="517792"/>
                  </a:cubicBezTo>
                  <a:cubicBezTo>
                    <a:pt x="120055" y="501534"/>
                    <a:pt x="143219" y="488414"/>
                    <a:pt x="165253" y="473725"/>
                  </a:cubicBezTo>
                  <a:lnTo>
                    <a:pt x="231354" y="429657"/>
                  </a:lnTo>
                  <a:lnTo>
                    <a:pt x="297456" y="363556"/>
                  </a:lnTo>
                  <a:cubicBezTo>
                    <a:pt x="308473" y="352539"/>
                    <a:pt x="315726" y="335433"/>
                    <a:pt x="330506" y="330506"/>
                  </a:cubicBezTo>
                  <a:lnTo>
                    <a:pt x="363557" y="319489"/>
                  </a:lnTo>
                  <a:cubicBezTo>
                    <a:pt x="374574" y="308472"/>
                    <a:pt x="384309" y="296003"/>
                    <a:pt x="396607" y="286438"/>
                  </a:cubicBezTo>
                  <a:cubicBezTo>
                    <a:pt x="417510" y="270180"/>
                    <a:pt x="462709" y="242371"/>
                    <a:pt x="462709" y="242371"/>
                  </a:cubicBezTo>
                  <a:cubicBezTo>
                    <a:pt x="516386" y="161852"/>
                    <a:pt x="444949" y="257169"/>
                    <a:pt x="528810" y="187286"/>
                  </a:cubicBezTo>
                  <a:cubicBezTo>
                    <a:pt x="538982" y="178810"/>
                    <a:pt x="540879" y="162955"/>
                    <a:pt x="550844" y="154236"/>
                  </a:cubicBezTo>
                  <a:cubicBezTo>
                    <a:pt x="570773" y="136798"/>
                    <a:pt x="598220" y="128893"/>
                    <a:pt x="616945" y="110168"/>
                  </a:cubicBezTo>
                  <a:cubicBezTo>
                    <a:pt x="638979" y="88134"/>
                    <a:pt x="657119" y="61352"/>
                    <a:pt x="683046" y="44067"/>
                  </a:cubicBezTo>
                  <a:cubicBezTo>
                    <a:pt x="724739" y="16272"/>
                    <a:pt x="706734" y="31396"/>
                    <a:pt x="738130" y="0"/>
                  </a:cubicBezTo>
                </a:path>
              </a:pathLst>
            </a:custGeom>
            <a:solidFill>
              <a:srgbClr val="FE0568"/>
            </a:solidFill>
            <a:ln w="76200">
              <a:solidFill>
                <a:srgbClr val="FE0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CE5289-C7D7-4B26-A606-E64C68D8500E}"/>
                </a:ext>
              </a:extLst>
            </p:cNvPr>
            <p:cNvSpPr txBox="1"/>
            <p:nvPr/>
          </p:nvSpPr>
          <p:spPr>
            <a:xfrm>
              <a:off x="3453941" y="2022353"/>
              <a:ext cx="1024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>
                  <a:solidFill>
                    <a:srgbClr val="FE0568"/>
                  </a:solidFill>
                  <a:latin typeface="Kristen ITC" panose="03050502040202030202" pitchFamily="66" charset="0"/>
                </a:rPr>
                <a:t>YARD</a:t>
              </a:r>
              <a:endParaRPr lang="en-US" sz="2000" b="1" dirty="0">
                <a:solidFill>
                  <a:srgbClr val="FE0568"/>
                </a:solidFill>
                <a:latin typeface="Kristen ITC" panose="03050502040202030202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CA778C-7392-49E0-8BDA-4BED61BC8C51}"/>
              </a:ext>
            </a:extLst>
          </p:cNvPr>
          <p:cNvGrpSpPr/>
          <p:nvPr/>
        </p:nvGrpSpPr>
        <p:grpSpPr>
          <a:xfrm>
            <a:off x="2743200" y="2234599"/>
            <a:ext cx="4606290" cy="4303361"/>
            <a:chOff x="2743200" y="2234599"/>
            <a:chExt cx="4606290" cy="43033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66D87B-A59A-46DD-BA31-5292DE404766}"/>
                </a:ext>
              </a:extLst>
            </p:cNvPr>
            <p:cNvSpPr/>
            <p:nvPr/>
          </p:nvSpPr>
          <p:spPr>
            <a:xfrm>
              <a:off x="2743200" y="2234599"/>
              <a:ext cx="4606290" cy="4303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/>
                <a:t>.</a:t>
              </a:r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E29FA6-8486-41CB-AA4A-7B75C03AC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9" t="9097" r="-4357" b="-5694"/>
            <a:stretch/>
          </p:blipFill>
          <p:spPr>
            <a:xfrm>
              <a:off x="3600449" y="3223259"/>
              <a:ext cx="3017521" cy="23202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533C61-3044-443F-BF76-B56FF6500322}"/>
              </a:ext>
            </a:extLst>
          </p:cNvPr>
          <p:cNvGrpSpPr/>
          <p:nvPr/>
        </p:nvGrpSpPr>
        <p:grpSpPr>
          <a:xfrm>
            <a:off x="7561910" y="3040378"/>
            <a:ext cx="3568040" cy="3191777"/>
            <a:chOff x="7561910" y="3040378"/>
            <a:chExt cx="3568040" cy="319177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38E631-4542-47BA-B580-8855AFE96F14}"/>
                </a:ext>
              </a:extLst>
            </p:cNvPr>
            <p:cNvSpPr/>
            <p:nvPr/>
          </p:nvSpPr>
          <p:spPr>
            <a:xfrm>
              <a:off x="7561910" y="3040378"/>
              <a:ext cx="3568040" cy="3191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/>
                <a:t>.</a:t>
              </a:r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822DFF-D12E-413B-B8A8-E186DA712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9" t="9097" r="-4357" b="-5694"/>
            <a:stretch/>
          </p:blipFill>
          <p:spPr>
            <a:xfrm>
              <a:off x="7812232" y="3480400"/>
              <a:ext cx="3017521" cy="2320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26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4305C47-1C44-400A-8F5A-E5ED44FAB4DC}"/>
              </a:ext>
            </a:extLst>
          </p:cNvPr>
          <p:cNvGrpSpPr/>
          <p:nvPr/>
        </p:nvGrpSpPr>
        <p:grpSpPr>
          <a:xfrm>
            <a:off x="401955" y="304800"/>
            <a:ext cx="4438650" cy="3505200"/>
            <a:chOff x="3419475" y="1333500"/>
            <a:chExt cx="4438650" cy="3505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A2C8AA-7A45-4ADC-B6C2-D0B3FF24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9475" y="1333500"/>
              <a:ext cx="4438650" cy="35052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A6F5E7-54B7-49DC-9B70-CBD5AE2E6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1494"/>
            <a:stretch/>
          </p:blipFill>
          <p:spPr>
            <a:xfrm rot="17693552">
              <a:off x="4237248" y="2453148"/>
              <a:ext cx="1905219" cy="6160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85CB5A-79E6-4352-85C9-8DAF6D186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1494"/>
            <a:stretch/>
          </p:blipFill>
          <p:spPr>
            <a:xfrm rot="16499247">
              <a:off x="4381077" y="2557414"/>
              <a:ext cx="1905219" cy="6160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9EEE4A-5542-4D58-9686-D21451584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30" b="35735"/>
            <a:stretch/>
          </p:blipFill>
          <p:spPr>
            <a:xfrm rot="15996812">
              <a:off x="4631385" y="2355073"/>
              <a:ext cx="1915761" cy="7113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6338DC-723D-4E62-ACFC-84AF7DA3C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530" b="35735"/>
            <a:stretch/>
          </p:blipFill>
          <p:spPr>
            <a:xfrm rot="15682199">
              <a:off x="4774884" y="2538379"/>
              <a:ext cx="1915761" cy="7113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6B22AA-6A79-4DD6-B456-36A6FE46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309" b="2047"/>
            <a:stretch/>
          </p:blipFill>
          <p:spPr>
            <a:xfrm rot="15114993">
              <a:off x="4829789" y="2389949"/>
              <a:ext cx="1930135" cy="692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5D5916-2B4B-4A14-BF18-9C0BE1A3E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309" b="2047"/>
            <a:stretch/>
          </p:blipFill>
          <p:spPr>
            <a:xfrm rot="14622167">
              <a:off x="5067300" y="2345619"/>
              <a:ext cx="1930135" cy="6927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C6613A-FE50-4730-A7B9-641BBDCA9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61" b="31419" l="48750" r="66328">
                          <a14:foregroundMark x1="54609" y1="20750" x2="54609" y2="20750"/>
                          <a14:foregroundMark x1="58828" y1="14771" x2="58828" y2="14771"/>
                          <a14:foregroundMark x1="57109" y1="13951" x2="57109" y2="13951"/>
                          <a14:foregroundMark x1="60703" y1="13482" x2="60703" y2="13482"/>
                          <a14:foregroundMark x1="61953" y1="10903" x2="61953" y2="10903"/>
                          <a14:foregroundMark x1="64141" y1="11137" x2="64375" y2="11137"/>
                          <a14:foregroundMark x1="65391" y1="10785" x2="65391" y2="10785"/>
                          <a14:foregroundMark x1="65469" y1="13482" x2="65469" y2="13482"/>
                          <a14:foregroundMark x1="50000" y1="27667" x2="50000" y2="27667"/>
                          <a14:foregroundMark x1="49844" y1="27433" x2="49844" y2="27433"/>
                          <a14:foregroundMark x1="49609" y1="27081" x2="49609" y2="27081"/>
                          <a14:foregroundMark x1="50156" y1="27902" x2="50156" y2="27902"/>
                          <a14:foregroundMark x1="50391" y1="28136" x2="50391" y2="28136"/>
                          <a14:foregroundMark x1="49453" y1="26260" x2="49453" y2="26260"/>
                          <a14:foregroundMark x1="49219" y1="24619" x2="49219" y2="25440"/>
                          <a14:foregroundMark x1="49375" y1="25791" x2="49375" y2="25791"/>
                          <a14:backgroundMark x1="49375" y1="27784" x2="49375" y2="27784"/>
                          <a14:backgroundMark x1="55234" y1="27081" x2="55234" y2="27081"/>
                          <a14:backgroundMark x1="57109" y1="25674" x2="57109" y2="25674"/>
                          <a14:backgroundMark x1="57656" y1="24502" x2="57656" y2="24502"/>
                          <a14:backgroundMark x1="55391" y1="26260" x2="55391" y2="26260"/>
                          <a14:backgroundMark x1="56797" y1="24853" x2="56797" y2="24853"/>
                          <a14:backgroundMark x1="58203" y1="23916" x2="58203" y2="23916"/>
                          <a14:backgroundMark x1="59375" y1="22274" x2="59375" y2="22274"/>
                          <a14:backgroundMark x1="60078" y1="21571" x2="60078" y2="21571"/>
                          <a14:backgroundMark x1="51328" y1="19930" x2="51328" y2="19930"/>
                          <a14:backgroundMark x1="54219" y1="27315" x2="54219" y2="27315"/>
                          <a14:backgroundMark x1="60938" y1="25440" x2="60938" y2="25440"/>
                          <a14:backgroundMark x1="60391" y1="24033" x2="60391" y2="24033"/>
                          <a14:backgroundMark x1="59453" y1="24385" x2="59453" y2="24385"/>
                          <a14:backgroundMark x1="60625" y1="22743" x2="60625" y2="22743"/>
                          <a14:backgroundMark x1="60547" y1="26143" x2="60547" y2="26143"/>
                          <a14:backgroundMark x1="60547" y1="26143" x2="60547" y2="26143"/>
                          <a14:backgroundMark x1="59375" y1="26612" x2="59375" y2="26612"/>
                          <a14:backgroundMark x1="58906" y1="25205" x2="58906" y2="25205"/>
                          <a14:backgroundMark x1="59609" y1="25909" x2="59609" y2="25909"/>
                          <a14:backgroundMark x1="60078" y1="26846" x2="60078" y2="26846"/>
                          <a14:backgroundMark x1="60625" y1="28019" x2="60625" y2="28019"/>
                          <a14:backgroundMark x1="61094" y1="28488" x2="61094" y2="28488"/>
                          <a14:backgroundMark x1="61250" y1="28605" x2="61250" y2="28605"/>
                          <a14:backgroundMark x1="61719" y1="27315" x2="61719" y2="27315"/>
                          <a14:backgroundMark x1="61172" y1="26377" x2="61172" y2="26377"/>
                          <a14:backgroundMark x1="61172" y1="25674" x2="61172" y2="25674"/>
                          <a14:backgroundMark x1="61172" y1="24502" x2="61172" y2="24502"/>
                          <a14:backgroundMark x1="61719" y1="24267" x2="61719" y2="24267"/>
                          <a14:backgroundMark x1="62344" y1="24385" x2="62734" y2="24736"/>
                          <a14:backgroundMark x1="62734" y1="24736" x2="62734" y2="24736"/>
                          <a14:backgroundMark x1="52422" y1="28370" x2="52422" y2="28370"/>
                          <a14:backgroundMark x1="53359" y1="27902" x2="53359" y2="27902"/>
                          <a14:backgroundMark x1="53672" y1="27550" x2="53672" y2="27550"/>
                          <a14:backgroundMark x1="52969" y1="28019" x2="52969" y2="28019"/>
                          <a14:backgroundMark x1="54609" y1="26964" x2="54609" y2="26964"/>
                          <a14:backgroundMark x1="54844" y1="26729" x2="54844" y2="26729"/>
                          <a14:backgroundMark x1="55000" y1="26612" x2="55000" y2="26612"/>
                          <a14:backgroundMark x1="59531" y1="21923" x2="59531" y2="21923"/>
                          <a14:backgroundMark x1="51094" y1="20399" x2="51094" y2="20399"/>
                          <a14:backgroundMark x1="49375" y1="26964" x2="49375" y2="26964"/>
                          <a14:backgroundMark x1="49609" y1="27667" x2="49609" y2="27667"/>
                          <a14:backgroundMark x1="49219" y1="26260" x2="49219" y2="26260"/>
                          <a14:backgroundMark x1="49141" y1="25088" x2="49063" y2="27784"/>
                          <a14:backgroundMark x1="49063" y1="24502" x2="49063" y2="25088"/>
                        </a14:backgroundRemoval>
                      </a14:imgEffect>
                    </a14:imgLayer>
                  </a14:imgProps>
                </a:ext>
              </a:extLst>
            </a:blip>
            <a:srcRect l="48519" t="9222" r="33332" b="70961"/>
            <a:stretch/>
          </p:blipFill>
          <p:spPr>
            <a:xfrm>
              <a:off x="5563479" y="1653234"/>
              <a:ext cx="805580" cy="69462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842A83-C91E-489E-95FC-9C955D226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427" b="36108" l="29453" r="48516">
                          <a14:backgroundMark x1="38047" y1="30832" x2="38047" y2="30832"/>
                          <a14:backgroundMark x1="39063" y1="31653" x2="39063" y2="31653"/>
                          <a14:backgroundMark x1="47031" y1="27198" x2="47031" y2="27198"/>
                          <a14:backgroundMark x1="46172" y1="27784" x2="46172" y2="27784"/>
                          <a14:backgroundMark x1="45859" y1="27315" x2="45859" y2="27315"/>
                          <a14:backgroundMark x1="43750" y1="24267" x2="43750" y2="24267"/>
                          <a14:backgroundMark x1="38125" y1="30012" x2="38125" y2="30012"/>
                          <a14:backgroundMark x1="33438" y1="30832" x2="33438" y2="30832"/>
                          <a14:backgroundMark x1="36250" y1="29426" x2="36250" y2="29426"/>
                          <a14:backgroundMark x1="35469" y1="30129" x2="35469" y2="30129"/>
                          <a14:backgroundMark x1="35078" y1="31536" x2="35078" y2="31536"/>
                          <a14:backgroundMark x1="35313" y1="33177" x2="35313" y2="33177"/>
                          <a14:backgroundMark x1="35078" y1="34701" x2="35078" y2="34701"/>
                          <a14:backgroundMark x1="35078" y1="35404" x2="35078" y2="35404"/>
                          <a14:backgroundMark x1="34609" y1="26846" x2="34609" y2="26846"/>
                          <a14:backgroundMark x1="34609" y1="27550" x2="34609" y2="27550"/>
                          <a14:backgroundMark x1="34063" y1="29074" x2="34063" y2="29074"/>
                          <a14:backgroundMark x1="34063" y1="29308" x2="34063" y2="29308"/>
                          <a14:backgroundMark x1="33906" y1="29894" x2="33906" y2="29894"/>
                          <a14:backgroundMark x1="33594" y1="30598" x2="33594" y2="30598"/>
                          <a14:backgroundMark x1="33438" y1="31301" x2="33438" y2="31301"/>
                          <a14:backgroundMark x1="33281" y1="32825" x2="33281" y2="32825"/>
                          <a14:backgroundMark x1="33281" y1="33060" x2="33281" y2="33646"/>
                          <a14:backgroundMark x1="33281" y1="33763" x2="33281" y2="34701"/>
                          <a14:backgroundMark x1="32969" y1="35170" x2="32969" y2="35170"/>
                          <a14:backgroundMark x1="45469" y1="26260" x2="45469" y2="26260"/>
                          <a14:backgroundMark x1="47266" y1="28605" x2="47266" y2="28605"/>
                          <a14:backgroundMark x1="40859" y1="20985" x2="40859" y2="20985"/>
                          <a14:backgroundMark x1="43516" y1="24033" x2="43516" y2="24033"/>
                          <a14:backgroundMark x1="43125" y1="23798" x2="43125" y2="23798"/>
                          <a14:backgroundMark x1="46328" y1="28253" x2="46328" y2="28253"/>
                          <a14:backgroundMark x1="47500" y1="31887" x2="47500" y2="31887"/>
                          <a14:backgroundMark x1="42578" y1="34584" x2="42578" y2="34584"/>
                          <a14:backgroundMark x1="42891" y1="34936" x2="42891" y2="34936"/>
                          <a14:backgroundMark x1="44688" y1="35639" x2="44688" y2="35639"/>
                          <a14:backgroundMark x1="45781" y1="35404" x2="45781" y2="35404"/>
                          <a14:backgroundMark x1="46328" y1="35053" x2="46328" y2="35053"/>
                          <a14:backgroundMark x1="47109" y1="34115" x2="47109" y2="34115"/>
                          <a14:backgroundMark x1="39141" y1="30832" x2="39141" y2="30832"/>
                        </a14:backgroundRemoval>
                      </a14:imgEffect>
                    </a14:imgLayer>
                  </a14:imgProps>
                </a:ext>
              </a:extLst>
            </a:blip>
            <a:srcRect l="29300" t="11992" r="51481" b="63606"/>
            <a:stretch/>
          </p:blipFill>
          <p:spPr>
            <a:xfrm>
              <a:off x="4722467" y="1747955"/>
              <a:ext cx="853084" cy="8553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99FF21-B59F-4906-BFA0-250893960474}"/>
              </a:ext>
            </a:extLst>
          </p:cNvPr>
          <p:cNvGrpSpPr/>
          <p:nvPr/>
        </p:nvGrpSpPr>
        <p:grpSpPr>
          <a:xfrm>
            <a:off x="5224094" y="304800"/>
            <a:ext cx="5372100" cy="5372100"/>
            <a:chOff x="5224094" y="304800"/>
            <a:chExt cx="5372100" cy="5372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DEAF7A-1C4D-4D86-8ED5-CFD91DD5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094" y="304800"/>
              <a:ext cx="5372100" cy="537210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E7FD577-0BFE-4EA9-85E1-4485B049BF11}"/>
                </a:ext>
              </a:extLst>
            </p:cNvPr>
            <p:cNvSpPr/>
            <p:nvPr/>
          </p:nvSpPr>
          <p:spPr>
            <a:xfrm>
              <a:off x="7069932" y="5332570"/>
              <a:ext cx="1422558" cy="321469"/>
            </a:xfrm>
            <a:custGeom>
              <a:avLst/>
              <a:gdLst>
                <a:gd name="connsiteX0" fmla="*/ 812006 w 881063"/>
                <a:gd name="connsiteY0" fmla="*/ 4763 h 230982"/>
                <a:gd name="connsiteX1" fmla="*/ 795338 w 881063"/>
                <a:gd name="connsiteY1" fmla="*/ 7144 h 230982"/>
                <a:gd name="connsiteX2" fmla="*/ 766763 w 881063"/>
                <a:gd name="connsiteY2" fmla="*/ 4763 h 230982"/>
                <a:gd name="connsiteX3" fmla="*/ 757238 w 881063"/>
                <a:gd name="connsiteY3" fmla="*/ 2382 h 230982"/>
                <a:gd name="connsiteX4" fmla="*/ 745331 w 881063"/>
                <a:gd name="connsiteY4" fmla="*/ 0 h 230982"/>
                <a:gd name="connsiteX5" fmla="*/ 692944 w 881063"/>
                <a:gd name="connsiteY5" fmla="*/ 2382 h 230982"/>
                <a:gd name="connsiteX6" fmla="*/ 676275 w 881063"/>
                <a:gd name="connsiteY6" fmla="*/ 7144 h 230982"/>
                <a:gd name="connsiteX7" fmla="*/ 554831 w 881063"/>
                <a:gd name="connsiteY7" fmla="*/ 4763 h 230982"/>
                <a:gd name="connsiteX8" fmla="*/ 531019 w 881063"/>
                <a:gd name="connsiteY8" fmla="*/ 0 h 230982"/>
                <a:gd name="connsiteX9" fmla="*/ 319088 w 881063"/>
                <a:gd name="connsiteY9" fmla="*/ 2382 h 230982"/>
                <a:gd name="connsiteX10" fmla="*/ 292894 w 881063"/>
                <a:gd name="connsiteY10" fmla="*/ 4763 h 230982"/>
                <a:gd name="connsiteX11" fmla="*/ 285750 w 881063"/>
                <a:gd name="connsiteY11" fmla="*/ 7144 h 230982"/>
                <a:gd name="connsiteX12" fmla="*/ 95250 w 881063"/>
                <a:gd name="connsiteY12" fmla="*/ 9525 h 230982"/>
                <a:gd name="connsiteX13" fmla="*/ 88106 w 881063"/>
                <a:gd name="connsiteY13" fmla="*/ 14288 h 230982"/>
                <a:gd name="connsiteX14" fmla="*/ 73819 w 881063"/>
                <a:gd name="connsiteY14" fmla="*/ 19050 h 230982"/>
                <a:gd name="connsiteX15" fmla="*/ 66675 w 881063"/>
                <a:gd name="connsiteY15" fmla="*/ 23813 h 230982"/>
                <a:gd name="connsiteX16" fmla="*/ 50006 w 881063"/>
                <a:gd name="connsiteY16" fmla="*/ 33338 h 230982"/>
                <a:gd name="connsiteX17" fmla="*/ 42863 w 881063"/>
                <a:gd name="connsiteY17" fmla="*/ 40482 h 230982"/>
                <a:gd name="connsiteX18" fmla="*/ 21431 w 881063"/>
                <a:gd name="connsiteY18" fmla="*/ 57150 h 230982"/>
                <a:gd name="connsiteX19" fmla="*/ 16669 w 881063"/>
                <a:gd name="connsiteY19" fmla="*/ 64294 h 230982"/>
                <a:gd name="connsiteX20" fmla="*/ 14288 w 881063"/>
                <a:gd name="connsiteY20" fmla="*/ 73819 h 230982"/>
                <a:gd name="connsiteX21" fmla="*/ 9525 w 881063"/>
                <a:gd name="connsiteY21" fmla="*/ 80963 h 230982"/>
                <a:gd name="connsiteX22" fmla="*/ 4763 w 881063"/>
                <a:gd name="connsiteY22" fmla="*/ 90488 h 230982"/>
                <a:gd name="connsiteX23" fmla="*/ 0 w 881063"/>
                <a:gd name="connsiteY23" fmla="*/ 107157 h 230982"/>
                <a:gd name="connsiteX24" fmla="*/ 2381 w 881063"/>
                <a:gd name="connsiteY24" fmla="*/ 192882 h 230982"/>
                <a:gd name="connsiteX25" fmla="*/ 11906 w 881063"/>
                <a:gd name="connsiteY25" fmla="*/ 214313 h 230982"/>
                <a:gd name="connsiteX26" fmla="*/ 19050 w 881063"/>
                <a:gd name="connsiteY26" fmla="*/ 216694 h 230982"/>
                <a:gd name="connsiteX27" fmla="*/ 26194 w 881063"/>
                <a:gd name="connsiteY27" fmla="*/ 221457 h 230982"/>
                <a:gd name="connsiteX28" fmla="*/ 78581 w 881063"/>
                <a:gd name="connsiteY28" fmla="*/ 230982 h 230982"/>
                <a:gd name="connsiteX29" fmla="*/ 209550 w 881063"/>
                <a:gd name="connsiteY29" fmla="*/ 228600 h 230982"/>
                <a:gd name="connsiteX30" fmla="*/ 226219 w 881063"/>
                <a:gd name="connsiteY30" fmla="*/ 226219 h 230982"/>
                <a:gd name="connsiteX31" fmla="*/ 250031 w 881063"/>
                <a:gd name="connsiteY31" fmla="*/ 223838 h 230982"/>
                <a:gd name="connsiteX32" fmla="*/ 257175 w 881063"/>
                <a:gd name="connsiteY32" fmla="*/ 221457 h 230982"/>
                <a:gd name="connsiteX33" fmla="*/ 292894 w 881063"/>
                <a:gd name="connsiteY33" fmla="*/ 216694 h 230982"/>
                <a:gd name="connsiteX34" fmla="*/ 302419 w 881063"/>
                <a:gd name="connsiteY34" fmla="*/ 214313 h 230982"/>
                <a:gd name="connsiteX35" fmla="*/ 345281 w 881063"/>
                <a:gd name="connsiteY35" fmla="*/ 209550 h 230982"/>
                <a:gd name="connsiteX36" fmla="*/ 359569 w 881063"/>
                <a:gd name="connsiteY36" fmla="*/ 207169 h 230982"/>
                <a:gd name="connsiteX37" fmla="*/ 431006 w 881063"/>
                <a:gd name="connsiteY37" fmla="*/ 204788 h 230982"/>
                <a:gd name="connsiteX38" fmla="*/ 445294 w 881063"/>
                <a:gd name="connsiteY38" fmla="*/ 202407 h 230982"/>
                <a:gd name="connsiteX39" fmla="*/ 454819 w 881063"/>
                <a:gd name="connsiteY39" fmla="*/ 200025 h 230982"/>
                <a:gd name="connsiteX40" fmla="*/ 492919 w 881063"/>
                <a:gd name="connsiteY40" fmla="*/ 195263 h 230982"/>
                <a:gd name="connsiteX41" fmla="*/ 688181 w 881063"/>
                <a:gd name="connsiteY41" fmla="*/ 197644 h 230982"/>
                <a:gd name="connsiteX42" fmla="*/ 695325 w 881063"/>
                <a:gd name="connsiteY42" fmla="*/ 200025 h 230982"/>
                <a:gd name="connsiteX43" fmla="*/ 716756 w 881063"/>
                <a:gd name="connsiteY43" fmla="*/ 202407 h 230982"/>
                <a:gd name="connsiteX44" fmla="*/ 740569 w 881063"/>
                <a:gd name="connsiteY44" fmla="*/ 207169 h 230982"/>
                <a:gd name="connsiteX45" fmla="*/ 781050 w 881063"/>
                <a:gd name="connsiteY45" fmla="*/ 209550 h 230982"/>
                <a:gd name="connsiteX46" fmla="*/ 823913 w 881063"/>
                <a:gd name="connsiteY46" fmla="*/ 209550 h 230982"/>
                <a:gd name="connsiteX47" fmla="*/ 831056 w 881063"/>
                <a:gd name="connsiteY47" fmla="*/ 207169 h 230982"/>
                <a:gd name="connsiteX48" fmla="*/ 842963 w 881063"/>
                <a:gd name="connsiteY48" fmla="*/ 204788 h 230982"/>
                <a:gd name="connsiteX49" fmla="*/ 859631 w 881063"/>
                <a:gd name="connsiteY49" fmla="*/ 200025 h 230982"/>
                <a:gd name="connsiteX50" fmla="*/ 869156 w 881063"/>
                <a:gd name="connsiteY50" fmla="*/ 176213 h 230982"/>
                <a:gd name="connsiteX51" fmla="*/ 873919 w 881063"/>
                <a:gd name="connsiteY51" fmla="*/ 166688 h 230982"/>
                <a:gd name="connsiteX52" fmla="*/ 881063 w 881063"/>
                <a:gd name="connsiteY52" fmla="*/ 140494 h 230982"/>
                <a:gd name="connsiteX53" fmla="*/ 878681 w 881063"/>
                <a:gd name="connsiteY53" fmla="*/ 88107 h 230982"/>
                <a:gd name="connsiteX54" fmla="*/ 873919 w 881063"/>
                <a:gd name="connsiteY54" fmla="*/ 78582 h 230982"/>
                <a:gd name="connsiteX55" fmla="*/ 871538 w 881063"/>
                <a:gd name="connsiteY55" fmla="*/ 69057 h 230982"/>
                <a:gd name="connsiteX56" fmla="*/ 866775 w 881063"/>
                <a:gd name="connsiteY56" fmla="*/ 57150 h 230982"/>
                <a:gd name="connsiteX57" fmla="*/ 854869 w 881063"/>
                <a:gd name="connsiteY57" fmla="*/ 38100 h 230982"/>
                <a:gd name="connsiteX58" fmla="*/ 847725 w 881063"/>
                <a:gd name="connsiteY58" fmla="*/ 35719 h 230982"/>
                <a:gd name="connsiteX59" fmla="*/ 842963 w 881063"/>
                <a:gd name="connsiteY59" fmla="*/ 28575 h 230982"/>
                <a:gd name="connsiteX60" fmla="*/ 828675 w 881063"/>
                <a:gd name="connsiteY60" fmla="*/ 21432 h 230982"/>
                <a:gd name="connsiteX61" fmla="*/ 812006 w 881063"/>
                <a:gd name="connsiteY61" fmla="*/ 4763 h 23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881063" h="230982">
                  <a:moveTo>
                    <a:pt x="812006" y="4763"/>
                  </a:moveTo>
                  <a:cubicBezTo>
                    <a:pt x="806450" y="5557"/>
                    <a:pt x="800950" y="7144"/>
                    <a:pt x="795338" y="7144"/>
                  </a:cubicBezTo>
                  <a:cubicBezTo>
                    <a:pt x="785780" y="7144"/>
                    <a:pt x="776247" y="5948"/>
                    <a:pt x="766763" y="4763"/>
                  </a:cubicBezTo>
                  <a:cubicBezTo>
                    <a:pt x="763516" y="4357"/>
                    <a:pt x="760433" y="3092"/>
                    <a:pt x="757238" y="2382"/>
                  </a:cubicBezTo>
                  <a:cubicBezTo>
                    <a:pt x="753287" y="1504"/>
                    <a:pt x="749300" y="794"/>
                    <a:pt x="745331" y="0"/>
                  </a:cubicBezTo>
                  <a:cubicBezTo>
                    <a:pt x="727869" y="794"/>
                    <a:pt x="710373" y="1041"/>
                    <a:pt x="692944" y="2382"/>
                  </a:cubicBezTo>
                  <a:cubicBezTo>
                    <a:pt x="689057" y="2681"/>
                    <a:pt x="680332" y="5792"/>
                    <a:pt x="676275" y="7144"/>
                  </a:cubicBezTo>
                  <a:cubicBezTo>
                    <a:pt x="635794" y="6350"/>
                    <a:pt x="595271" y="6752"/>
                    <a:pt x="554831" y="4763"/>
                  </a:cubicBezTo>
                  <a:cubicBezTo>
                    <a:pt x="546746" y="4365"/>
                    <a:pt x="531019" y="0"/>
                    <a:pt x="531019" y="0"/>
                  </a:cubicBezTo>
                  <a:lnTo>
                    <a:pt x="319088" y="2382"/>
                  </a:lnTo>
                  <a:cubicBezTo>
                    <a:pt x="310322" y="2557"/>
                    <a:pt x="301573" y="3523"/>
                    <a:pt x="292894" y="4763"/>
                  </a:cubicBezTo>
                  <a:cubicBezTo>
                    <a:pt x="290409" y="5118"/>
                    <a:pt x="288259" y="7084"/>
                    <a:pt x="285750" y="7144"/>
                  </a:cubicBezTo>
                  <a:cubicBezTo>
                    <a:pt x="222263" y="8674"/>
                    <a:pt x="158750" y="8731"/>
                    <a:pt x="95250" y="9525"/>
                  </a:cubicBezTo>
                  <a:cubicBezTo>
                    <a:pt x="92869" y="11113"/>
                    <a:pt x="90721" y="13126"/>
                    <a:pt x="88106" y="14288"/>
                  </a:cubicBezTo>
                  <a:cubicBezTo>
                    <a:pt x="83519" y="16327"/>
                    <a:pt x="73819" y="19050"/>
                    <a:pt x="73819" y="19050"/>
                  </a:cubicBezTo>
                  <a:cubicBezTo>
                    <a:pt x="71438" y="20638"/>
                    <a:pt x="69160" y="22393"/>
                    <a:pt x="66675" y="23813"/>
                  </a:cubicBezTo>
                  <a:cubicBezTo>
                    <a:pt x="59262" y="28049"/>
                    <a:pt x="56337" y="28062"/>
                    <a:pt x="50006" y="33338"/>
                  </a:cubicBezTo>
                  <a:cubicBezTo>
                    <a:pt x="47419" y="35494"/>
                    <a:pt x="45521" y="38415"/>
                    <a:pt x="42863" y="40482"/>
                  </a:cubicBezTo>
                  <a:cubicBezTo>
                    <a:pt x="30291" y="50261"/>
                    <a:pt x="29965" y="46910"/>
                    <a:pt x="21431" y="57150"/>
                  </a:cubicBezTo>
                  <a:cubicBezTo>
                    <a:pt x="19599" y="59349"/>
                    <a:pt x="18256" y="61913"/>
                    <a:pt x="16669" y="64294"/>
                  </a:cubicBezTo>
                  <a:cubicBezTo>
                    <a:pt x="15875" y="67469"/>
                    <a:pt x="15577" y="70811"/>
                    <a:pt x="14288" y="73819"/>
                  </a:cubicBezTo>
                  <a:cubicBezTo>
                    <a:pt x="13161" y="76450"/>
                    <a:pt x="10945" y="78478"/>
                    <a:pt x="9525" y="80963"/>
                  </a:cubicBezTo>
                  <a:cubicBezTo>
                    <a:pt x="7764" y="84045"/>
                    <a:pt x="6161" y="87225"/>
                    <a:pt x="4763" y="90488"/>
                  </a:cubicBezTo>
                  <a:cubicBezTo>
                    <a:pt x="2711" y="95277"/>
                    <a:pt x="1210" y="102315"/>
                    <a:pt x="0" y="107157"/>
                  </a:cubicBezTo>
                  <a:cubicBezTo>
                    <a:pt x="794" y="135732"/>
                    <a:pt x="344" y="164369"/>
                    <a:pt x="2381" y="192882"/>
                  </a:cubicBezTo>
                  <a:cubicBezTo>
                    <a:pt x="2623" y="196275"/>
                    <a:pt x="7453" y="210750"/>
                    <a:pt x="11906" y="214313"/>
                  </a:cubicBezTo>
                  <a:cubicBezTo>
                    <a:pt x="13866" y="215881"/>
                    <a:pt x="16669" y="215900"/>
                    <a:pt x="19050" y="216694"/>
                  </a:cubicBezTo>
                  <a:cubicBezTo>
                    <a:pt x="21431" y="218282"/>
                    <a:pt x="23552" y="220356"/>
                    <a:pt x="26194" y="221457"/>
                  </a:cubicBezTo>
                  <a:cubicBezTo>
                    <a:pt x="49775" y="231282"/>
                    <a:pt x="50656" y="228833"/>
                    <a:pt x="78581" y="230982"/>
                  </a:cubicBezTo>
                  <a:lnTo>
                    <a:pt x="209550" y="228600"/>
                  </a:lnTo>
                  <a:cubicBezTo>
                    <a:pt x="215160" y="228419"/>
                    <a:pt x="220645" y="226875"/>
                    <a:pt x="226219" y="226219"/>
                  </a:cubicBezTo>
                  <a:cubicBezTo>
                    <a:pt x="234141" y="225287"/>
                    <a:pt x="242094" y="224632"/>
                    <a:pt x="250031" y="223838"/>
                  </a:cubicBezTo>
                  <a:cubicBezTo>
                    <a:pt x="252412" y="223044"/>
                    <a:pt x="254714" y="221949"/>
                    <a:pt x="257175" y="221457"/>
                  </a:cubicBezTo>
                  <a:cubicBezTo>
                    <a:pt x="267763" y="219339"/>
                    <a:pt x="282431" y="218438"/>
                    <a:pt x="292894" y="216694"/>
                  </a:cubicBezTo>
                  <a:cubicBezTo>
                    <a:pt x="296122" y="216156"/>
                    <a:pt x="299191" y="214851"/>
                    <a:pt x="302419" y="214313"/>
                  </a:cubicBezTo>
                  <a:cubicBezTo>
                    <a:pt x="316928" y="211895"/>
                    <a:pt x="330629" y="211382"/>
                    <a:pt x="345281" y="209550"/>
                  </a:cubicBezTo>
                  <a:cubicBezTo>
                    <a:pt x="350072" y="208951"/>
                    <a:pt x="354748" y="207437"/>
                    <a:pt x="359569" y="207169"/>
                  </a:cubicBezTo>
                  <a:cubicBezTo>
                    <a:pt x="383358" y="205848"/>
                    <a:pt x="407194" y="205582"/>
                    <a:pt x="431006" y="204788"/>
                  </a:cubicBezTo>
                  <a:cubicBezTo>
                    <a:pt x="435769" y="203994"/>
                    <a:pt x="440559" y="203354"/>
                    <a:pt x="445294" y="202407"/>
                  </a:cubicBezTo>
                  <a:cubicBezTo>
                    <a:pt x="448503" y="201765"/>
                    <a:pt x="451599" y="200611"/>
                    <a:pt x="454819" y="200025"/>
                  </a:cubicBezTo>
                  <a:cubicBezTo>
                    <a:pt x="465491" y="198084"/>
                    <a:pt x="482701" y="196398"/>
                    <a:pt x="492919" y="195263"/>
                  </a:cubicBezTo>
                  <a:lnTo>
                    <a:pt x="688181" y="197644"/>
                  </a:lnTo>
                  <a:cubicBezTo>
                    <a:pt x="690690" y="197703"/>
                    <a:pt x="692849" y="199612"/>
                    <a:pt x="695325" y="200025"/>
                  </a:cubicBezTo>
                  <a:cubicBezTo>
                    <a:pt x="702415" y="201207"/>
                    <a:pt x="709612" y="201613"/>
                    <a:pt x="716756" y="202407"/>
                  </a:cubicBezTo>
                  <a:cubicBezTo>
                    <a:pt x="725161" y="204508"/>
                    <a:pt x="731616" y="206391"/>
                    <a:pt x="740569" y="207169"/>
                  </a:cubicBezTo>
                  <a:cubicBezTo>
                    <a:pt x="754035" y="208340"/>
                    <a:pt x="767556" y="208756"/>
                    <a:pt x="781050" y="209550"/>
                  </a:cubicBezTo>
                  <a:cubicBezTo>
                    <a:pt x="798710" y="215438"/>
                    <a:pt x="789510" y="213373"/>
                    <a:pt x="823913" y="209550"/>
                  </a:cubicBezTo>
                  <a:cubicBezTo>
                    <a:pt x="826407" y="209273"/>
                    <a:pt x="828621" y="207778"/>
                    <a:pt x="831056" y="207169"/>
                  </a:cubicBezTo>
                  <a:cubicBezTo>
                    <a:pt x="834983" y="206187"/>
                    <a:pt x="839012" y="205666"/>
                    <a:pt x="842963" y="204788"/>
                  </a:cubicBezTo>
                  <a:cubicBezTo>
                    <a:pt x="851937" y="202794"/>
                    <a:pt x="851673" y="202679"/>
                    <a:pt x="859631" y="200025"/>
                  </a:cubicBezTo>
                  <a:cubicBezTo>
                    <a:pt x="872998" y="182203"/>
                    <a:pt x="862077" y="199809"/>
                    <a:pt x="869156" y="176213"/>
                  </a:cubicBezTo>
                  <a:cubicBezTo>
                    <a:pt x="870176" y="172813"/>
                    <a:pt x="872601" y="169984"/>
                    <a:pt x="873919" y="166688"/>
                  </a:cubicBezTo>
                  <a:cubicBezTo>
                    <a:pt x="878751" y="154609"/>
                    <a:pt x="878672" y="152447"/>
                    <a:pt x="881063" y="140494"/>
                  </a:cubicBezTo>
                  <a:cubicBezTo>
                    <a:pt x="880269" y="123032"/>
                    <a:pt x="880685" y="105472"/>
                    <a:pt x="878681" y="88107"/>
                  </a:cubicBezTo>
                  <a:cubicBezTo>
                    <a:pt x="878274" y="84581"/>
                    <a:pt x="875165" y="81906"/>
                    <a:pt x="873919" y="78582"/>
                  </a:cubicBezTo>
                  <a:cubicBezTo>
                    <a:pt x="872770" y="75518"/>
                    <a:pt x="872573" y="72162"/>
                    <a:pt x="871538" y="69057"/>
                  </a:cubicBezTo>
                  <a:cubicBezTo>
                    <a:pt x="870186" y="65002"/>
                    <a:pt x="868236" y="61167"/>
                    <a:pt x="866775" y="57150"/>
                  </a:cubicBezTo>
                  <a:cubicBezTo>
                    <a:pt x="861949" y="43879"/>
                    <a:pt x="865710" y="43521"/>
                    <a:pt x="854869" y="38100"/>
                  </a:cubicBezTo>
                  <a:cubicBezTo>
                    <a:pt x="852624" y="36977"/>
                    <a:pt x="850106" y="36513"/>
                    <a:pt x="847725" y="35719"/>
                  </a:cubicBezTo>
                  <a:cubicBezTo>
                    <a:pt x="846138" y="33338"/>
                    <a:pt x="844987" y="30599"/>
                    <a:pt x="842963" y="28575"/>
                  </a:cubicBezTo>
                  <a:cubicBezTo>
                    <a:pt x="838348" y="23960"/>
                    <a:pt x="834484" y="23368"/>
                    <a:pt x="828675" y="21432"/>
                  </a:cubicBezTo>
                  <a:lnTo>
                    <a:pt x="812006" y="4763"/>
                  </a:ln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66AECD-09DE-41A7-9F53-817041802BF8}"/>
                </a:ext>
              </a:extLst>
            </p:cNvPr>
            <p:cNvSpPr/>
            <p:nvPr/>
          </p:nvSpPr>
          <p:spPr>
            <a:xfrm>
              <a:off x="6566642" y="5081586"/>
              <a:ext cx="1274338" cy="547689"/>
            </a:xfrm>
            <a:custGeom>
              <a:avLst/>
              <a:gdLst>
                <a:gd name="connsiteX0" fmla="*/ 812006 w 881063"/>
                <a:gd name="connsiteY0" fmla="*/ 4763 h 230982"/>
                <a:gd name="connsiteX1" fmla="*/ 795338 w 881063"/>
                <a:gd name="connsiteY1" fmla="*/ 7144 h 230982"/>
                <a:gd name="connsiteX2" fmla="*/ 766763 w 881063"/>
                <a:gd name="connsiteY2" fmla="*/ 4763 h 230982"/>
                <a:gd name="connsiteX3" fmla="*/ 757238 w 881063"/>
                <a:gd name="connsiteY3" fmla="*/ 2382 h 230982"/>
                <a:gd name="connsiteX4" fmla="*/ 745331 w 881063"/>
                <a:gd name="connsiteY4" fmla="*/ 0 h 230982"/>
                <a:gd name="connsiteX5" fmla="*/ 692944 w 881063"/>
                <a:gd name="connsiteY5" fmla="*/ 2382 h 230982"/>
                <a:gd name="connsiteX6" fmla="*/ 676275 w 881063"/>
                <a:gd name="connsiteY6" fmla="*/ 7144 h 230982"/>
                <a:gd name="connsiteX7" fmla="*/ 554831 w 881063"/>
                <a:gd name="connsiteY7" fmla="*/ 4763 h 230982"/>
                <a:gd name="connsiteX8" fmla="*/ 531019 w 881063"/>
                <a:gd name="connsiteY8" fmla="*/ 0 h 230982"/>
                <a:gd name="connsiteX9" fmla="*/ 319088 w 881063"/>
                <a:gd name="connsiteY9" fmla="*/ 2382 h 230982"/>
                <a:gd name="connsiteX10" fmla="*/ 292894 w 881063"/>
                <a:gd name="connsiteY10" fmla="*/ 4763 h 230982"/>
                <a:gd name="connsiteX11" fmla="*/ 285750 w 881063"/>
                <a:gd name="connsiteY11" fmla="*/ 7144 h 230982"/>
                <a:gd name="connsiteX12" fmla="*/ 95250 w 881063"/>
                <a:gd name="connsiteY12" fmla="*/ 9525 h 230982"/>
                <a:gd name="connsiteX13" fmla="*/ 88106 w 881063"/>
                <a:gd name="connsiteY13" fmla="*/ 14288 h 230982"/>
                <a:gd name="connsiteX14" fmla="*/ 73819 w 881063"/>
                <a:gd name="connsiteY14" fmla="*/ 19050 h 230982"/>
                <a:gd name="connsiteX15" fmla="*/ 66675 w 881063"/>
                <a:gd name="connsiteY15" fmla="*/ 23813 h 230982"/>
                <a:gd name="connsiteX16" fmla="*/ 50006 w 881063"/>
                <a:gd name="connsiteY16" fmla="*/ 33338 h 230982"/>
                <a:gd name="connsiteX17" fmla="*/ 42863 w 881063"/>
                <a:gd name="connsiteY17" fmla="*/ 40482 h 230982"/>
                <a:gd name="connsiteX18" fmla="*/ 21431 w 881063"/>
                <a:gd name="connsiteY18" fmla="*/ 57150 h 230982"/>
                <a:gd name="connsiteX19" fmla="*/ 16669 w 881063"/>
                <a:gd name="connsiteY19" fmla="*/ 64294 h 230982"/>
                <a:gd name="connsiteX20" fmla="*/ 14288 w 881063"/>
                <a:gd name="connsiteY20" fmla="*/ 73819 h 230982"/>
                <a:gd name="connsiteX21" fmla="*/ 9525 w 881063"/>
                <a:gd name="connsiteY21" fmla="*/ 80963 h 230982"/>
                <a:gd name="connsiteX22" fmla="*/ 4763 w 881063"/>
                <a:gd name="connsiteY22" fmla="*/ 90488 h 230982"/>
                <a:gd name="connsiteX23" fmla="*/ 0 w 881063"/>
                <a:gd name="connsiteY23" fmla="*/ 107157 h 230982"/>
                <a:gd name="connsiteX24" fmla="*/ 2381 w 881063"/>
                <a:gd name="connsiteY24" fmla="*/ 192882 h 230982"/>
                <a:gd name="connsiteX25" fmla="*/ 11906 w 881063"/>
                <a:gd name="connsiteY25" fmla="*/ 214313 h 230982"/>
                <a:gd name="connsiteX26" fmla="*/ 19050 w 881063"/>
                <a:gd name="connsiteY26" fmla="*/ 216694 h 230982"/>
                <a:gd name="connsiteX27" fmla="*/ 26194 w 881063"/>
                <a:gd name="connsiteY27" fmla="*/ 221457 h 230982"/>
                <a:gd name="connsiteX28" fmla="*/ 78581 w 881063"/>
                <a:gd name="connsiteY28" fmla="*/ 230982 h 230982"/>
                <a:gd name="connsiteX29" fmla="*/ 209550 w 881063"/>
                <a:gd name="connsiteY29" fmla="*/ 228600 h 230982"/>
                <a:gd name="connsiteX30" fmla="*/ 226219 w 881063"/>
                <a:gd name="connsiteY30" fmla="*/ 226219 h 230982"/>
                <a:gd name="connsiteX31" fmla="*/ 250031 w 881063"/>
                <a:gd name="connsiteY31" fmla="*/ 223838 h 230982"/>
                <a:gd name="connsiteX32" fmla="*/ 257175 w 881063"/>
                <a:gd name="connsiteY32" fmla="*/ 221457 h 230982"/>
                <a:gd name="connsiteX33" fmla="*/ 292894 w 881063"/>
                <a:gd name="connsiteY33" fmla="*/ 216694 h 230982"/>
                <a:gd name="connsiteX34" fmla="*/ 302419 w 881063"/>
                <a:gd name="connsiteY34" fmla="*/ 214313 h 230982"/>
                <a:gd name="connsiteX35" fmla="*/ 345281 w 881063"/>
                <a:gd name="connsiteY35" fmla="*/ 209550 h 230982"/>
                <a:gd name="connsiteX36" fmla="*/ 359569 w 881063"/>
                <a:gd name="connsiteY36" fmla="*/ 207169 h 230982"/>
                <a:gd name="connsiteX37" fmla="*/ 431006 w 881063"/>
                <a:gd name="connsiteY37" fmla="*/ 204788 h 230982"/>
                <a:gd name="connsiteX38" fmla="*/ 445294 w 881063"/>
                <a:gd name="connsiteY38" fmla="*/ 202407 h 230982"/>
                <a:gd name="connsiteX39" fmla="*/ 454819 w 881063"/>
                <a:gd name="connsiteY39" fmla="*/ 200025 h 230982"/>
                <a:gd name="connsiteX40" fmla="*/ 492919 w 881063"/>
                <a:gd name="connsiteY40" fmla="*/ 195263 h 230982"/>
                <a:gd name="connsiteX41" fmla="*/ 688181 w 881063"/>
                <a:gd name="connsiteY41" fmla="*/ 197644 h 230982"/>
                <a:gd name="connsiteX42" fmla="*/ 695325 w 881063"/>
                <a:gd name="connsiteY42" fmla="*/ 200025 h 230982"/>
                <a:gd name="connsiteX43" fmla="*/ 716756 w 881063"/>
                <a:gd name="connsiteY43" fmla="*/ 202407 h 230982"/>
                <a:gd name="connsiteX44" fmla="*/ 740569 w 881063"/>
                <a:gd name="connsiteY44" fmla="*/ 207169 h 230982"/>
                <a:gd name="connsiteX45" fmla="*/ 781050 w 881063"/>
                <a:gd name="connsiteY45" fmla="*/ 209550 h 230982"/>
                <a:gd name="connsiteX46" fmla="*/ 823913 w 881063"/>
                <a:gd name="connsiteY46" fmla="*/ 209550 h 230982"/>
                <a:gd name="connsiteX47" fmla="*/ 831056 w 881063"/>
                <a:gd name="connsiteY47" fmla="*/ 207169 h 230982"/>
                <a:gd name="connsiteX48" fmla="*/ 842963 w 881063"/>
                <a:gd name="connsiteY48" fmla="*/ 204788 h 230982"/>
                <a:gd name="connsiteX49" fmla="*/ 859631 w 881063"/>
                <a:gd name="connsiteY49" fmla="*/ 200025 h 230982"/>
                <a:gd name="connsiteX50" fmla="*/ 869156 w 881063"/>
                <a:gd name="connsiteY50" fmla="*/ 176213 h 230982"/>
                <a:gd name="connsiteX51" fmla="*/ 873919 w 881063"/>
                <a:gd name="connsiteY51" fmla="*/ 166688 h 230982"/>
                <a:gd name="connsiteX52" fmla="*/ 881063 w 881063"/>
                <a:gd name="connsiteY52" fmla="*/ 140494 h 230982"/>
                <a:gd name="connsiteX53" fmla="*/ 878681 w 881063"/>
                <a:gd name="connsiteY53" fmla="*/ 88107 h 230982"/>
                <a:gd name="connsiteX54" fmla="*/ 873919 w 881063"/>
                <a:gd name="connsiteY54" fmla="*/ 78582 h 230982"/>
                <a:gd name="connsiteX55" fmla="*/ 871538 w 881063"/>
                <a:gd name="connsiteY55" fmla="*/ 69057 h 230982"/>
                <a:gd name="connsiteX56" fmla="*/ 866775 w 881063"/>
                <a:gd name="connsiteY56" fmla="*/ 57150 h 230982"/>
                <a:gd name="connsiteX57" fmla="*/ 854869 w 881063"/>
                <a:gd name="connsiteY57" fmla="*/ 38100 h 230982"/>
                <a:gd name="connsiteX58" fmla="*/ 847725 w 881063"/>
                <a:gd name="connsiteY58" fmla="*/ 35719 h 230982"/>
                <a:gd name="connsiteX59" fmla="*/ 842963 w 881063"/>
                <a:gd name="connsiteY59" fmla="*/ 28575 h 230982"/>
                <a:gd name="connsiteX60" fmla="*/ 828675 w 881063"/>
                <a:gd name="connsiteY60" fmla="*/ 21432 h 230982"/>
                <a:gd name="connsiteX61" fmla="*/ 812006 w 881063"/>
                <a:gd name="connsiteY61" fmla="*/ 4763 h 23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881063" h="230982">
                  <a:moveTo>
                    <a:pt x="812006" y="4763"/>
                  </a:moveTo>
                  <a:cubicBezTo>
                    <a:pt x="806450" y="5557"/>
                    <a:pt x="800950" y="7144"/>
                    <a:pt x="795338" y="7144"/>
                  </a:cubicBezTo>
                  <a:cubicBezTo>
                    <a:pt x="785780" y="7144"/>
                    <a:pt x="776247" y="5948"/>
                    <a:pt x="766763" y="4763"/>
                  </a:cubicBezTo>
                  <a:cubicBezTo>
                    <a:pt x="763516" y="4357"/>
                    <a:pt x="760433" y="3092"/>
                    <a:pt x="757238" y="2382"/>
                  </a:cubicBezTo>
                  <a:cubicBezTo>
                    <a:pt x="753287" y="1504"/>
                    <a:pt x="749300" y="794"/>
                    <a:pt x="745331" y="0"/>
                  </a:cubicBezTo>
                  <a:cubicBezTo>
                    <a:pt x="727869" y="794"/>
                    <a:pt x="710373" y="1041"/>
                    <a:pt x="692944" y="2382"/>
                  </a:cubicBezTo>
                  <a:cubicBezTo>
                    <a:pt x="689057" y="2681"/>
                    <a:pt x="680332" y="5792"/>
                    <a:pt x="676275" y="7144"/>
                  </a:cubicBezTo>
                  <a:cubicBezTo>
                    <a:pt x="635794" y="6350"/>
                    <a:pt x="595271" y="6752"/>
                    <a:pt x="554831" y="4763"/>
                  </a:cubicBezTo>
                  <a:cubicBezTo>
                    <a:pt x="546746" y="4365"/>
                    <a:pt x="531019" y="0"/>
                    <a:pt x="531019" y="0"/>
                  </a:cubicBezTo>
                  <a:lnTo>
                    <a:pt x="319088" y="2382"/>
                  </a:lnTo>
                  <a:cubicBezTo>
                    <a:pt x="310322" y="2557"/>
                    <a:pt x="301573" y="3523"/>
                    <a:pt x="292894" y="4763"/>
                  </a:cubicBezTo>
                  <a:cubicBezTo>
                    <a:pt x="290409" y="5118"/>
                    <a:pt x="288259" y="7084"/>
                    <a:pt x="285750" y="7144"/>
                  </a:cubicBezTo>
                  <a:cubicBezTo>
                    <a:pt x="222263" y="8674"/>
                    <a:pt x="158750" y="8731"/>
                    <a:pt x="95250" y="9525"/>
                  </a:cubicBezTo>
                  <a:cubicBezTo>
                    <a:pt x="92869" y="11113"/>
                    <a:pt x="90721" y="13126"/>
                    <a:pt x="88106" y="14288"/>
                  </a:cubicBezTo>
                  <a:cubicBezTo>
                    <a:pt x="83519" y="16327"/>
                    <a:pt x="73819" y="19050"/>
                    <a:pt x="73819" y="19050"/>
                  </a:cubicBezTo>
                  <a:cubicBezTo>
                    <a:pt x="71438" y="20638"/>
                    <a:pt x="69160" y="22393"/>
                    <a:pt x="66675" y="23813"/>
                  </a:cubicBezTo>
                  <a:cubicBezTo>
                    <a:pt x="59262" y="28049"/>
                    <a:pt x="56337" y="28062"/>
                    <a:pt x="50006" y="33338"/>
                  </a:cubicBezTo>
                  <a:cubicBezTo>
                    <a:pt x="47419" y="35494"/>
                    <a:pt x="45521" y="38415"/>
                    <a:pt x="42863" y="40482"/>
                  </a:cubicBezTo>
                  <a:cubicBezTo>
                    <a:pt x="30291" y="50261"/>
                    <a:pt x="29965" y="46910"/>
                    <a:pt x="21431" y="57150"/>
                  </a:cubicBezTo>
                  <a:cubicBezTo>
                    <a:pt x="19599" y="59349"/>
                    <a:pt x="18256" y="61913"/>
                    <a:pt x="16669" y="64294"/>
                  </a:cubicBezTo>
                  <a:cubicBezTo>
                    <a:pt x="15875" y="67469"/>
                    <a:pt x="15577" y="70811"/>
                    <a:pt x="14288" y="73819"/>
                  </a:cubicBezTo>
                  <a:cubicBezTo>
                    <a:pt x="13161" y="76450"/>
                    <a:pt x="10945" y="78478"/>
                    <a:pt x="9525" y="80963"/>
                  </a:cubicBezTo>
                  <a:cubicBezTo>
                    <a:pt x="7764" y="84045"/>
                    <a:pt x="6161" y="87225"/>
                    <a:pt x="4763" y="90488"/>
                  </a:cubicBezTo>
                  <a:cubicBezTo>
                    <a:pt x="2711" y="95277"/>
                    <a:pt x="1210" y="102315"/>
                    <a:pt x="0" y="107157"/>
                  </a:cubicBezTo>
                  <a:cubicBezTo>
                    <a:pt x="794" y="135732"/>
                    <a:pt x="344" y="164369"/>
                    <a:pt x="2381" y="192882"/>
                  </a:cubicBezTo>
                  <a:cubicBezTo>
                    <a:pt x="2623" y="196275"/>
                    <a:pt x="7453" y="210750"/>
                    <a:pt x="11906" y="214313"/>
                  </a:cubicBezTo>
                  <a:cubicBezTo>
                    <a:pt x="13866" y="215881"/>
                    <a:pt x="16669" y="215900"/>
                    <a:pt x="19050" y="216694"/>
                  </a:cubicBezTo>
                  <a:cubicBezTo>
                    <a:pt x="21431" y="218282"/>
                    <a:pt x="23552" y="220356"/>
                    <a:pt x="26194" y="221457"/>
                  </a:cubicBezTo>
                  <a:cubicBezTo>
                    <a:pt x="49775" y="231282"/>
                    <a:pt x="50656" y="228833"/>
                    <a:pt x="78581" y="230982"/>
                  </a:cubicBezTo>
                  <a:lnTo>
                    <a:pt x="209550" y="228600"/>
                  </a:lnTo>
                  <a:cubicBezTo>
                    <a:pt x="215160" y="228419"/>
                    <a:pt x="220645" y="226875"/>
                    <a:pt x="226219" y="226219"/>
                  </a:cubicBezTo>
                  <a:cubicBezTo>
                    <a:pt x="234141" y="225287"/>
                    <a:pt x="242094" y="224632"/>
                    <a:pt x="250031" y="223838"/>
                  </a:cubicBezTo>
                  <a:cubicBezTo>
                    <a:pt x="252412" y="223044"/>
                    <a:pt x="254714" y="221949"/>
                    <a:pt x="257175" y="221457"/>
                  </a:cubicBezTo>
                  <a:cubicBezTo>
                    <a:pt x="267763" y="219339"/>
                    <a:pt x="282431" y="218438"/>
                    <a:pt x="292894" y="216694"/>
                  </a:cubicBezTo>
                  <a:cubicBezTo>
                    <a:pt x="296122" y="216156"/>
                    <a:pt x="299191" y="214851"/>
                    <a:pt x="302419" y="214313"/>
                  </a:cubicBezTo>
                  <a:cubicBezTo>
                    <a:pt x="316928" y="211895"/>
                    <a:pt x="330629" y="211382"/>
                    <a:pt x="345281" y="209550"/>
                  </a:cubicBezTo>
                  <a:cubicBezTo>
                    <a:pt x="350072" y="208951"/>
                    <a:pt x="354748" y="207437"/>
                    <a:pt x="359569" y="207169"/>
                  </a:cubicBezTo>
                  <a:cubicBezTo>
                    <a:pt x="383358" y="205848"/>
                    <a:pt x="407194" y="205582"/>
                    <a:pt x="431006" y="204788"/>
                  </a:cubicBezTo>
                  <a:cubicBezTo>
                    <a:pt x="435769" y="203994"/>
                    <a:pt x="440559" y="203354"/>
                    <a:pt x="445294" y="202407"/>
                  </a:cubicBezTo>
                  <a:cubicBezTo>
                    <a:pt x="448503" y="201765"/>
                    <a:pt x="451599" y="200611"/>
                    <a:pt x="454819" y="200025"/>
                  </a:cubicBezTo>
                  <a:cubicBezTo>
                    <a:pt x="465491" y="198084"/>
                    <a:pt x="482701" y="196398"/>
                    <a:pt x="492919" y="195263"/>
                  </a:cubicBezTo>
                  <a:lnTo>
                    <a:pt x="688181" y="197644"/>
                  </a:lnTo>
                  <a:cubicBezTo>
                    <a:pt x="690690" y="197703"/>
                    <a:pt x="692849" y="199612"/>
                    <a:pt x="695325" y="200025"/>
                  </a:cubicBezTo>
                  <a:cubicBezTo>
                    <a:pt x="702415" y="201207"/>
                    <a:pt x="709612" y="201613"/>
                    <a:pt x="716756" y="202407"/>
                  </a:cubicBezTo>
                  <a:cubicBezTo>
                    <a:pt x="725161" y="204508"/>
                    <a:pt x="731616" y="206391"/>
                    <a:pt x="740569" y="207169"/>
                  </a:cubicBezTo>
                  <a:cubicBezTo>
                    <a:pt x="754035" y="208340"/>
                    <a:pt x="767556" y="208756"/>
                    <a:pt x="781050" y="209550"/>
                  </a:cubicBezTo>
                  <a:cubicBezTo>
                    <a:pt x="798710" y="215438"/>
                    <a:pt x="789510" y="213373"/>
                    <a:pt x="823913" y="209550"/>
                  </a:cubicBezTo>
                  <a:cubicBezTo>
                    <a:pt x="826407" y="209273"/>
                    <a:pt x="828621" y="207778"/>
                    <a:pt x="831056" y="207169"/>
                  </a:cubicBezTo>
                  <a:cubicBezTo>
                    <a:pt x="834983" y="206187"/>
                    <a:pt x="839012" y="205666"/>
                    <a:pt x="842963" y="204788"/>
                  </a:cubicBezTo>
                  <a:cubicBezTo>
                    <a:pt x="851937" y="202794"/>
                    <a:pt x="851673" y="202679"/>
                    <a:pt x="859631" y="200025"/>
                  </a:cubicBezTo>
                  <a:cubicBezTo>
                    <a:pt x="872998" y="182203"/>
                    <a:pt x="862077" y="199809"/>
                    <a:pt x="869156" y="176213"/>
                  </a:cubicBezTo>
                  <a:cubicBezTo>
                    <a:pt x="870176" y="172813"/>
                    <a:pt x="872601" y="169984"/>
                    <a:pt x="873919" y="166688"/>
                  </a:cubicBezTo>
                  <a:cubicBezTo>
                    <a:pt x="878751" y="154609"/>
                    <a:pt x="878672" y="152447"/>
                    <a:pt x="881063" y="140494"/>
                  </a:cubicBezTo>
                  <a:cubicBezTo>
                    <a:pt x="880269" y="123032"/>
                    <a:pt x="880685" y="105472"/>
                    <a:pt x="878681" y="88107"/>
                  </a:cubicBezTo>
                  <a:cubicBezTo>
                    <a:pt x="878274" y="84581"/>
                    <a:pt x="875165" y="81906"/>
                    <a:pt x="873919" y="78582"/>
                  </a:cubicBezTo>
                  <a:cubicBezTo>
                    <a:pt x="872770" y="75518"/>
                    <a:pt x="872573" y="72162"/>
                    <a:pt x="871538" y="69057"/>
                  </a:cubicBezTo>
                  <a:cubicBezTo>
                    <a:pt x="870186" y="65002"/>
                    <a:pt x="868236" y="61167"/>
                    <a:pt x="866775" y="57150"/>
                  </a:cubicBezTo>
                  <a:cubicBezTo>
                    <a:pt x="861949" y="43879"/>
                    <a:pt x="865710" y="43521"/>
                    <a:pt x="854869" y="38100"/>
                  </a:cubicBezTo>
                  <a:cubicBezTo>
                    <a:pt x="852624" y="36977"/>
                    <a:pt x="850106" y="36513"/>
                    <a:pt x="847725" y="35719"/>
                  </a:cubicBezTo>
                  <a:cubicBezTo>
                    <a:pt x="846138" y="33338"/>
                    <a:pt x="844987" y="30599"/>
                    <a:pt x="842963" y="28575"/>
                  </a:cubicBezTo>
                  <a:cubicBezTo>
                    <a:pt x="838348" y="23960"/>
                    <a:pt x="834484" y="23368"/>
                    <a:pt x="828675" y="21432"/>
                  </a:cubicBezTo>
                  <a:lnTo>
                    <a:pt x="812006" y="4763"/>
                  </a:ln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701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9D95C-A871-4DAB-8921-DCCC6941D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885825"/>
            <a:ext cx="7620000" cy="5086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79C70-8FC6-48F8-9DB4-14A9ED329CE2}"/>
              </a:ext>
            </a:extLst>
          </p:cNvPr>
          <p:cNvSpPr txBox="1"/>
          <p:nvPr/>
        </p:nvSpPr>
        <p:spPr>
          <a:xfrm>
            <a:off x="5483679" y="2734922"/>
            <a:ext cx="4004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latin typeface="Palace Script MT" panose="030303020206070C0B05" pitchFamily="66" charset="0"/>
              </a:rPr>
              <a:t>from all of us at </a:t>
            </a:r>
            <a:r>
              <a:rPr lang="en-CA" sz="4400" b="1" dirty="0" err="1">
                <a:latin typeface="Palace Script MT" panose="030303020206070C0B05" pitchFamily="66" charset="0"/>
              </a:rPr>
              <a:t>Thomsens</a:t>
            </a:r>
            <a:endParaRPr lang="en-US" sz="4400" b="1" dirty="0">
              <a:latin typeface="Palace Script MT" panose="030303020206070C0B05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070BA-449E-452B-A514-B4F27A33A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7" t="29163" r="3522" b="62596"/>
          <a:stretch/>
        </p:blipFill>
        <p:spPr>
          <a:xfrm>
            <a:off x="9537700" y="2388393"/>
            <a:ext cx="95250" cy="4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F8E7AE6-ABDD-4035-AA63-BB024B06F5C0}"/>
              </a:ext>
            </a:extLst>
          </p:cNvPr>
          <p:cNvGrpSpPr/>
          <p:nvPr/>
        </p:nvGrpSpPr>
        <p:grpSpPr>
          <a:xfrm>
            <a:off x="2446020" y="1153682"/>
            <a:ext cx="6995160" cy="3852658"/>
            <a:chOff x="2446020" y="1153682"/>
            <a:chExt cx="6995160" cy="38526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5C5EFA-2C40-4F9A-BE55-6317FC693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8" r="5793"/>
            <a:stretch/>
          </p:blipFill>
          <p:spPr>
            <a:xfrm>
              <a:off x="2446020" y="1153682"/>
              <a:ext cx="6995160" cy="38526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E878CD-A958-439F-92A7-084EB390681E}"/>
                </a:ext>
              </a:extLst>
            </p:cNvPr>
            <p:cNvSpPr txBox="1"/>
            <p:nvPr/>
          </p:nvSpPr>
          <p:spPr>
            <a:xfrm>
              <a:off x="4800600" y="4145459"/>
              <a:ext cx="39547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400" b="1" dirty="0">
                  <a:latin typeface="Palace Script MT" panose="030303020206070C0B05" pitchFamily="66" charset="0"/>
                </a:rPr>
                <a:t>from all of us at </a:t>
              </a:r>
              <a:r>
                <a:rPr lang="en-CA" sz="4400" b="1" dirty="0" err="1">
                  <a:latin typeface="Palace Script MT" panose="030303020206070C0B05" pitchFamily="66" charset="0"/>
                </a:rPr>
                <a:t>Thomsens</a:t>
              </a:r>
              <a:endParaRPr lang="en-US" sz="4400" b="1" dirty="0">
                <a:latin typeface="Palace Script MT" panose="030303020206070C0B05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B7F467-4BBA-463A-9F0B-D915285B5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19"/>
          <a:stretch/>
        </p:blipFill>
        <p:spPr>
          <a:xfrm>
            <a:off x="1938909" y="5303520"/>
            <a:ext cx="5723382" cy="1051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78BD3-109C-4744-ADB0-74294215F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10143" r="961" b="20000"/>
          <a:stretch/>
        </p:blipFill>
        <p:spPr>
          <a:xfrm>
            <a:off x="3829049" y="377190"/>
            <a:ext cx="7738111" cy="18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31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FF19885-9369-46A7-B761-116AA2DBBE07}"/>
              </a:ext>
            </a:extLst>
          </p:cNvPr>
          <p:cNvGrpSpPr/>
          <p:nvPr/>
        </p:nvGrpSpPr>
        <p:grpSpPr>
          <a:xfrm>
            <a:off x="1371600" y="9144"/>
            <a:ext cx="9448800" cy="6839712"/>
            <a:chOff x="1371600" y="9144"/>
            <a:chExt cx="9448800" cy="6839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D7345F-965E-4F41-89AA-A366BAF3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9144"/>
              <a:ext cx="9448800" cy="68397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D3E0FB-E1A5-4DDB-90B9-E044C09FDA5C}"/>
                </a:ext>
              </a:extLst>
            </p:cNvPr>
            <p:cNvSpPr txBox="1"/>
            <p:nvPr/>
          </p:nvSpPr>
          <p:spPr>
            <a:xfrm>
              <a:off x="3771900" y="1737360"/>
              <a:ext cx="48463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2">
                      <a:lumMod val="25000"/>
                    </a:schemeClr>
                  </a:solidFill>
                  <a:latin typeface="Brush Script MT" panose="03060802040406070304" pitchFamily="66" charset="0"/>
                </a:rPr>
                <a:t>Please Join us…</a:t>
              </a:r>
              <a:endParaRPr lang="en-US" sz="2000" i="1" dirty="0">
                <a:solidFill>
                  <a:schemeClr val="bg2">
                    <a:lumMod val="25000"/>
                  </a:schemeClr>
                </a:solidFill>
                <a:latin typeface="Brush Script MT" panose="03060802040406070304" pitchFamily="66" charset="0"/>
              </a:endParaRPr>
            </a:p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endParaRPr>
            </a:p>
            <a:p>
              <a:pPr algn="ct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Georgia" panose="02040502050405020303" pitchFamily="18" charset="0"/>
                </a:rPr>
                <a:t>Alzheimer’s </a:t>
              </a:r>
            </a:p>
            <a:p>
              <a:pPr algn="ct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Georgia" panose="02040502050405020303" pitchFamily="18" charset="0"/>
                </a:rPr>
                <a:t>Remember Me </a:t>
              </a:r>
            </a:p>
            <a:p>
              <a:pPr algn="ct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Georgia" panose="02040502050405020303" pitchFamily="18" charset="0"/>
                </a:rPr>
                <a:t>Patio Party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endParaRPr>
            </a:p>
            <a:p>
              <a:pPr algn="ctr"/>
              <a:endParaRPr lang="en-US" b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endParaRPr>
            </a:p>
            <a:p>
              <a:pPr algn="ctr"/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  <a:latin typeface="Georgia" panose="02040502050405020303" pitchFamily="18" charset="0"/>
                </a:rPr>
                <a:t>Tuesday, Aug 18th 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endParaRPr>
            </a:p>
            <a:p>
              <a:pPr algn="ctr"/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  <a:latin typeface="Georgia" panose="02040502050405020303" pitchFamily="18" charset="0"/>
                </a:rPr>
                <a:t>5 pm - 8 pm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268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E36CC5-CC8D-4C14-A594-C1B12CAB7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7" b="36297"/>
          <a:stretch/>
        </p:blipFill>
        <p:spPr>
          <a:xfrm>
            <a:off x="321945" y="2651574"/>
            <a:ext cx="5238750" cy="18959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CF3019-B6EE-4B35-8893-0419BFF9B806}"/>
              </a:ext>
            </a:extLst>
          </p:cNvPr>
          <p:cNvSpPr/>
          <p:nvPr/>
        </p:nvSpPr>
        <p:spPr>
          <a:xfrm>
            <a:off x="910355" y="3208813"/>
            <a:ext cx="4086808" cy="810387"/>
          </a:xfrm>
          <a:prstGeom prst="rect">
            <a:avLst/>
          </a:prstGeom>
          <a:solidFill>
            <a:srgbClr val="92D050">
              <a:alpha val="78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F3380-1B51-4C85-8C68-D537841A7EE4}"/>
              </a:ext>
            </a:extLst>
          </p:cNvPr>
          <p:cNvSpPr txBox="1"/>
          <p:nvPr/>
        </p:nvSpPr>
        <p:spPr>
          <a:xfrm>
            <a:off x="1044096" y="3396202"/>
            <a:ext cx="37882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300" b="1" dirty="0">
                <a:latin typeface="Bodoni MT Black" panose="02070A03080606020203" pitchFamily="18" charset="0"/>
              </a:rPr>
              <a:t>OPENING DAY: </a:t>
            </a:r>
            <a:r>
              <a:rPr lang="en-CA" sz="2300" b="1" dirty="0">
                <a:latin typeface="Apple Chancery" panose="03020702040506060504" pitchFamily="66" charset="0"/>
              </a:rPr>
              <a:t>April 1</a:t>
            </a:r>
            <a:r>
              <a:rPr lang="en-CA" sz="2300" b="1" baseline="30000" dirty="0">
                <a:latin typeface="Apple Chancery" panose="03020702040506060504" pitchFamily="66" charset="0"/>
              </a:rPr>
              <a:t>st</a:t>
            </a:r>
            <a:r>
              <a:rPr lang="en-CA" sz="2300" b="1" dirty="0">
                <a:latin typeface="Apple Chancery" panose="03020702040506060504" pitchFamily="66" charset="0"/>
              </a:rPr>
              <a:t>!</a:t>
            </a:r>
            <a:endParaRPr lang="en-US" sz="2300" b="1" dirty="0">
              <a:latin typeface="Apple Chancery" panose="030207020405060605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59D75-170E-4059-B753-760B77654D7B}"/>
              </a:ext>
            </a:extLst>
          </p:cNvPr>
          <p:cNvSpPr/>
          <p:nvPr/>
        </p:nvSpPr>
        <p:spPr>
          <a:xfrm>
            <a:off x="975672" y="3282080"/>
            <a:ext cx="3937518" cy="66247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F4B97B-CC89-4D80-9751-A86917863751}"/>
              </a:ext>
            </a:extLst>
          </p:cNvPr>
          <p:cNvGrpSpPr/>
          <p:nvPr/>
        </p:nvGrpSpPr>
        <p:grpSpPr>
          <a:xfrm>
            <a:off x="196058" y="204033"/>
            <a:ext cx="5238749" cy="2179319"/>
            <a:chOff x="3545048" y="1520141"/>
            <a:chExt cx="5238749" cy="217931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27CB98F-CB14-43FA-BC74-992F935A3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048" y="1520141"/>
              <a:ext cx="5238749" cy="217931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D15C-C4C3-438B-A3B1-E927ED78E94D}"/>
                </a:ext>
              </a:extLst>
            </p:cNvPr>
            <p:cNvSpPr/>
            <p:nvPr/>
          </p:nvSpPr>
          <p:spPr>
            <a:xfrm>
              <a:off x="4267200" y="2080724"/>
              <a:ext cx="3869094" cy="1101015"/>
            </a:xfrm>
            <a:prstGeom prst="rect">
              <a:avLst/>
            </a:prstGeom>
            <a:solidFill>
              <a:srgbClr val="C000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88B12A-EB7D-4374-B352-5D124066C11A}"/>
                </a:ext>
              </a:extLst>
            </p:cNvPr>
            <p:cNvSpPr txBox="1"/>
            <p:nvPr/>
          </p:nvSpPr>
          <p:spPr>
            <a:xfrm>
              <a:off x="4267199" y="2295329"/>
              <a:ext cx="3869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b="1" dirty="0">
                  <a:solidFill>
                    <a:srgbClr val="FF99CC"/>
                  </a:solidFill>
                  <a:latin typeface="ITC Zapf Chancery" panose="03010101010201010101" pitchFamily="66" charset="0"/>
                </a:rPr>
                <a:t>Happy Mother’s Day!</a:t>
              </a:r>
              <a:endParaRPr lang="en-US" sz="3200" b="1" dirty="0">
                <a:solidFill>
                  <a:srgbClr val="FF99CC"/>
                </a:solidFill>
                <a:latin typeface="ITC Zapf Chancery" panose="03010101010201010101" pitchFamily="66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765B43-7DB9-4C0E-9F9D-A5A7172C63AD}"/>
                </a:ext>
              </a:extLst>
            </p:cNvPr>
            <p:cNvSpPr/>
            <p:nvPr/>
          </p:nvSpPr>
          <p:spPr>
            <a:xfrm>
              <a:off x="4348065" y="2174033"/>
              <a:ext cx="3707362" cy="923730"/>
            </a:xfrm>
            <a:prstGeom prst="rect">
              <a:avLst/>
            </a:prstGeom>
            <a:noFill/>
            <a:ln w="28575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96B297-7553-41AE-A98E-1746C3F16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t="8980" r="-655" b="27547"/>
          <a:stretch/>
        </p:blipFill>
        <p:spPr>
          <a:xfrm>
            <a:off x="5751193" y="204033"/>
            <a:ext cx="5238749" cy="18959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83C345-FEC8-48CC-B039-62A5D8C3571D}"/>
              </a:ext>
            </a:extLst>
          </p:cNvPr>
          <p:cNvSpPr/>
          <p:nvPr/>
        </p:nvSpPr>
        <p:spPr>
          <a:xfrm>
            <a:off x="6309124" y="755732"/>
            <a:ext cx="4086808" cy="810387"/>
          </a:xfrm>
          <a:prstGeom prst="rect">
            <a:avLst/>
          </a:prstGeom>
          <a:solidFill>
            <a:srgbClr val="9E6AFF">
              <a:alpha val="69804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4C7C29-CE3E-4B54-8C9B-54058EB2AE47}"/>
              </a:ext>
            </a:extLst>
          </p:cNvPr>
          <p:cNvSpPr txBox="1"/>
          <p:nvPr/>
        </p:nvSpPr>
        <p:spPr>
          <a:xfrm>
            <a:off x="6442865" y="943121"/>
            <a:ext cx="37882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3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OPENING DAY: </a:t>
            </a:r>
            <a:r>
              <a:rPr lang="en-CA" sz="2300" b="1" dirty="0">
                <a:solidFill>
                  <a:schemeClr val="bg1"/>
                </a:solidFill>
                <a:latin typeface="Apple Chancery" panose="03020702040506060504" pitchFamily="66" charset="0"/>
              </a:rPr>
              <a:t>April 1</a:t>
            </a:r>
            <a:r>
              <a:rPr lang="en-CA" sz="2300" b="1" baseline="30000" dirty="0">
                <a:solidFill>
                  <a:schemeClr val="bg1"/>
                </a:solidFill>
                <a:latin typeface="Apple Chancery" panose="03020702040506060504" pitchFamily="66" charset="0"/>
              </a:rPr>
              <a:t>st</a:t>
            </a:r>
            <a:r>
              <a:rPr lang="en-CA" sz="2300" b="1" dirty="0">
                <a:solidFill>
                  <a:schemeClr val="bg1"/>
                </a:solidFill>
                <a:latin typeface="Apple Chancery" panose="03020702040506060504" pitchFamily="66" charset="0"/>
              </a:rPr>
              <a:t>!</a:t>
            </a:r>
            <a:endParaRPr lang="en-US" sz="2300" b="1" dirty="0">
              <a:solidFill>
                <a:schemeClr val="bg1"/>
              </a:solidFill>
              <a:latin typeface="Apple Chancery" panose="030207020405060605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8F3750-CF7D-4324-8D15-E5F1537DE18C}"/>
              </a:ext>
            </a:extLst>
          </p:cNvPr>
          <p:cNvSpPr/>
          <p:nvPr/>
        </p:nvSpPr>
        <p:spPr>
          <a:xfrm>
            <a:off x="6374441" y="828999"/>
            <a:ext cx="3937518" cy="662473"/>
          </a:xfrm>
          <a:prstGeom prst="rect">
            <a:avLst/>
          </a:prstGeom>
          <a:noFill/>
          <a:ln w="38100">
            <a:solidFill>
              <a:srgbClr val="D5C2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00F456-F451-44E7-8782-8E4EFE599F1E}"/>
              </a:ext>
            </a:extLst>
          </p:cNvPr>
          <p:cNvGrpSpPr/>
          <p:nvPr/>
        </p:nvGrpSpPr>
        <p:grpSpPr>
          <a:xfrm>
            <a:off x="5751193" y="2173212"/>
            <a:ext cx="5238749" cy="2240280"/>
            <a:chOff x="5751193" y="2537460"/>
            <a:chExt cx="5238749" cy="22402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F35C6E-3FEF-44C4-808B-6F2A35A63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9" b="17129"/>
            <a:stretch/>
          </p:blipFill>
          <p:spPr>
            <a:xfrm>
              <a:off x="5751193" y="2537460"/>
              <a:ext cx="5238749" cy="224028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5CAF25-4B41-4C4C-A677-10A0D3EF3C66}"/>
                </a:ext>
              </a:extLst>
            </p:cNvPr>
            <p:cNvSpPr/>
            <p:nvPr/>
          </p:nvSpPr>
          <p:spPr>
            <a:xfrm>
              <a:off x="6374442" y="3044959"/>
              <a:ext cx="4086808" cy="1225281"/>
            </a:xfrm>
            <a:prstGeom prst="rect">
              <a:avLst/>
            </a:prstGeom>
            <a:solidFill>
              <a:srgbClr val="D5C2FB">
                <a:alpha val="78000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71EE12-3EDE-49FD-BF72-4D154AE654A7}"/>
                </a:ext>
              </a:extLst>
            </p:cNvPr>
            <p:cNvSpPr txBox="1"/>
            <p:nvPr/>
          </p:nvSpPr>
          <p:spPr>
            <a:xfrm>
              <a:off x="6607706" y="3208813"/>
              <a:ext cx="3788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Bodoni Poster" panose="02070A04080905020204" pitchFamily="18" charset="0"/>
                </a:rPr>
                <a:t>It's time to redeem your Instant Green!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69774BF-8749-4C9C-B9D0-FF60390E88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17129"/>
          <a:stretch/>
        </p:blipFill>
        <p:spPr>
          <a:xfrm>
            <a:off x="5434807" y="4486759"/>
            <a:ext cx="5778023" cy="22402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D809B42-063E-4D08-979A-A9F6D43505CA}"/>
              </a:ext>
            </a:extLst>
          </p:cNvPr>
          <p:cNvSpPr/>
          <p:nvPr/>
        </p:nvSpPr>
        <p:spPr>
          <a:xfrm>
            <a:off x="5920740" y="4994258"/>
            <a:ext cx="4857750" cy="1225281"/>
          </a:xfrm>
          <a:prstGeom prst="rect">
            <a:avLst/>
          </a:prstGeom>
          <a:solidFill>
            <a:srgbClr val="D5C2FB">
              <a:alpha val="78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B23460-272C-4F7D-8941-841D0BF69AD3}"/>
              </a:ext>
            </a:extLst>
          </p:cNvPr>
          <p:cNvSpPr txBox="1"/>
          <p:nvPr/>
        </p:nvSpPr>
        <p:spPr>
          <a:xfrm>
            <a:off x="5855222" y="5191399"/>
            <a:ext cx="4988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Bodoni Poster" panose="02070A04080905020204" pitchFamily="18" charset="0"/>
              </a:rPr>
              <a:t>July is the time to redeem your Instant Green!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794300-8D71-4A2A-B9D5-EC19CBE3D6D0}"/>
              </a:ext>
            </a:extLst>
          </p:cNvPr>
          <p:cNvGrpSpPr/>
          <p:nvPr/>
        </p:nvGrpSpPr>
        <p:grpSpPr>
          <a:xfrm>
            <a:off x="130541" y="4486759"/>
            <a:ext cx="5238749" cy="2183310"/>
            <a:chOff x="130541" y="4486759"/>
            <a:chExt cx="5238749" cy="21833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A067264-B255-4B2B-B1F1-05A6A880A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9735" b="1"/>
            <a:stretch/>
          </p:blipFill>
          <p:spPr>
            <a:xfrm>
              <a:off x="130541" y="4486759"/>
              <a:ext cx="5238749" cy="21833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1D9C1F-9676-4BA8-A8FA-D6FEDB52E9A0}"/>
                </a:ext>
              </a:extLst>
            </p:cNvPr>
            <p:cNvSpPr/>
            <p:nvPr/>
          </p:nvSpPr>
          <p:spPr>
            <a:xfrm>
              <a:off x="700494" y="5246660"/>
              <a:ext cx="4086808" cy="810387"/>
            </a:xfrm>
            <a:prstGeom prst="rect">
              <a:avLst/>
            </a:prstGeom>
            <a:solidFill>
              <a:srgbClr val="9E6AF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9AC0051-3875-4985-99EA-9B6541C2DDC5}"/>
                </a:ext>
              </a:extLst>
            </p:cNvPr>
            <p:cNvSpPr/>
            <p:nvPr/>
          </p:nvSpPr>
          <p:spPr>
            <a:xfrm>
              <a:off x="765811" y="5319927"/>
              <a:ext cx="3937518" cy="66247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B43EEA-6090-4850-BCC8-A44827F136B8}"/>
                </a:ext>
              </a:extLst>
            </p:cNvPr>
            <p:cNvSpPr txBox="1"/>
            <p:nvPr/>
          </p:nvSpPr>
          <p:spPr>
            <a:xfrm>
              <a:off x="910355" y="5477809"/>
              <a:ext cx="378822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300" b="1" dirty="0">
                  <a:solidFill>
                    <a:schemeClr val="bg1"/>
                  </a:solidFill>
                  <a:latin typeface="Bodoni MT Black" panose="02070A03080606020203" pitchFamily="18" charset="0"/>
                </a:rPr>
                <a:t>OPENING DAY: </a:t>
              </a:r>
              <a:r>
                <a:rPr lang="en-CA" sz="2300" b="1" dirty="0">
                  <a:solidFill>
                    <a:schemeClr val="bg1"/>
                  </a:solidFill>
                  <a:latin typeface="Apple Chancery" panose="03020702040506060504" pitchFamily="66" charset="0"/>
                </a:rPr>
                <a:t>April 1</a:t>
              </a:r>
              <a:r>
                <a:rPr lang="en-CA" sz="2300" b="1" baseline="30000" dirty="0">
                  <a:solidFill>
                    <a:schemeClr val="bg1"/>
                  </a:solidFill>
                  <a:latin typeface="Apple Chancery" panose="03020702040506060504" pitchFamily="66" charset="0"/>
                </a:rPr>
                <a:t>st</a:t>
              </a:r>
              <a:r>
                <a:rPr lang="en-CA" sz="2300" b="1" dirty="0">
                  <a:solidFill>
                    <a:schemeClr val="bg1"/>
                  </a:solidFill>
                  <a:latin typeface="Apple Chancery" panose="03020702040506060504" pitchFamily="66" charset="0"/>
                </a:rPr>
                <a:t>!</a:t>
              </a:r>
              <a:endParaRPr lang="en-US" sz="2300" b="1" dirty="0">
                <a:solidFill>
                  <a:schemeClr val="bg1"/>
                </a:solidFill>
                <a:latin typeface="Apple Chancery" panose="030207020405060605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513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21309</TotalTime>
  <Words>434</Words>
  <Application>Microsoft Office PowerPoint</Application>
  <PresentationFormat>Widescreen</PresentationFormat>
  <Paragraphs>88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Albertus Extra Bold</vt:lpstr>
      <vt:lpstr>Apple Chancery</vt:lpstr>
      <vt:lpstr>Arial</vt:lpstr>
      <vt:lpstr>Arial Rounded MT Bold</vt:lpstr>
      <vt:lpstr>Bodoni MT Black</vt:lpstr>
      <vt:lpstr>Bodoni Poster</vt:lpstr>
      <vt:lpstr>Bradley Hand ITC</vt:lpstr>
      <vt:lpstr>BrodyJoiD</vt:lpstr>
      <vt:lpstr>Brush Script MT</vt:lpstr>
      <vt:lpstr>Calibri</vt:lpstr>
      <vt:lpstr>Calibri Light</vt:lpstr>
      <vt:lpstr>Copperplate32bc</vt:lpstr>
      <vt:lpstr>Formal436 BT</vt:lpstr>
      <vt:lpstr>Forte</vt:lpstr>
      <vt:lpstr>Georgia</vt:lpstr>
      <vt:lpstr>ITC Zapf Chancery</vt:lpstr>
      <vt:lpstr>Kristen ITC</vt:lpstr>
      <vt:lpstr>MurrayHill BT</vt:lpstr>
      <vt:lpstr>Palace Script MT</vt:lpstr>
      <vt:lpstr>Papyrus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Shelley Zenner</dc:creator>
  <cp:lastModifiedBy>Shelley Zenner</cp:lastModifiedBy>
  <cp:revision>156</cp:revision>
  <cp:lastPrinted>2019-01-25T17:13:09Z</cp:lastPrinted>
  <dcterms:created xsi:type="dcterms:W3CDTF">2019-01-08T15:03:54Z</dcterms:created>
  <dcterms:modified xsi:type="dcterms:W3CDTF">2022-02-02T21:02:15Z</dcterms:modified>
</cp:coreProperties>
</file>